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Saira SemiCondensed Medium"/>
      <p:regular r:id="rId15"/>
      <p:bold r:id="rId16"/>
    </p:embeddedFont>
    <p:embeddedFont>
      <p:font typeface="Anaheim"/>
      <p:regular r:id="rId17"/>
    </p:embeddedFont>
    <p:embeddedFont>
      <p:font typeface="Saira SemiCondensed SemiBold"/>
      <p:regular r:id="rId18"/>
      <p:bold r:id="rId19"/>
    </p:embeddedFont>
    <p:embeddedFont>
      <p:font typeface="Fira Sans Extra Condensed Medium"/>
      <p:regular r:id="rId20"/>
      <p:bold r:id="rId21"/>
      <p:italic r:id="rId22"/>
      <p:boldItalic r:id="rId23"/>
    </p:embeddedFont>
    <p:embeddedFont>
      <p:font typeface="Saira Semi Condensed"/>
      <p:regular r:id="rId24"/>
      <p:bold r:id="rId25"/>
    </p:embeddedFont>
    <p:embeddedFont>
      <p:font typeface="Six Caps"/>
      <p:regular r:id="rId26"/>
    </p:embeddedFont>
    <p:embeddedFont>
      <p:font typeface="Bahiana"/>
      <p:regular r:id="rId27"/>
    </p:embeddedFont>
    <p:embeddedFont>
      <p:font typeface="Roboto Slab Regular"/>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regular.fntdata"/><Relationship Id="rId22" Type="http://schemas.openxmlformats.org/officeDocument/2006/relationships/font" Target="fonts/FiraSansExtraCondensedMedium-italic.fntdata"/><Relationship Id="rId21" Type="http://schemas.openxmlformats.org/officeDocument/2006/relationships/font" Target="fonts/FiraSansExtraCondensedMedium-bold.fntdata"/><Relationship Id="rId24" Type="http://schemas.openxmlformats.org/officeDocument/2006/relationships/font" Target="fonts/SairaSemiCondensed-regular.fntdata"/><Relationship Id="rId23" Type="http://schemas.openxmlformats.org/officeDocument/2006/relationships/font" Target="fonts/FiraSansExtraCondensed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SixCaps-regular.fntdata"/><Relationship Id="rId25" Type="http://schemas.openxmlformats.org/officeDocument/2006/relationships/font" Target="fonts/SairaSemiCondensed-bold.fntdata"/><Relationship Id="rId28" Type="http://schemas.openxmlformats.org/officeDocument/2006/relationships/font" Target="fonts/RobotoSlabRegular-regular.fntdata"/><Relationship Id="rId27" Type="http://schemas.openxmlformats.org/officeDocument/2006/relationships/font" Target="fonts/Bahiana-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SlabRegular-bold.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SairaSemiCondensedMedium-regular.fntdata"/><Relationship Id="rId14" Type="http://schemas.openxmlformats.org/officeDocument/2006/relationships/slide" Target="slides/slide10.xml"/><Relationship Id="rId17" Type="http://schemas.openxmlformats.org/officeDocument/2006/relationships/font" Target="fonts/Anaheim-regular.fntdata"/><Relationship Id="rId16" Type="http://schemas.openxmlformats.org/officeDocument/2006/relationships/font" Target="fonts/SairaSemiCondensedMedium-bold.fntdata"/><Relationship Id="rId19" Type="http://schemas.openxmlformats.org/officeDocument/2006/relationships/font" Target="fonts/SairaSemiCondensedSemiBold-bold.fntdata"/><Relationship Id="rId18" Type="http://schemas.openxmlformats.org/officeDocument/2006/relationships/font" Target="fonts/SairaSemiCondensed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14ab38a4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14ab38a4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b20e2230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b20e2230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b20e2230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b20e2230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86727d5a8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6727d5a8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8c7ca56be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c7ca56be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86727d5a8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6727d5a8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86727d5a8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6727d5a8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86727d5a8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86727d5a8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86727d5a8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6727d5a8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0c1df8b9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0c1df8b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9.png"/><Relationship Id="rId4" Type="http://schemas.openxmlformats.org/officeDocument/2006/relationships/image" Target="../media/image18.png"/><Relationship Id="rId5"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9.png"/><Relationship Id="rId4" Type="http://schemas.openxmlformats.org/officeDocument/2006/relationships/image" Target="../media/image30.png"/><Relationship Id="rId5"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1.png"/><Relationship Id="rId4"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21.png"/><Relationship Id="rId9" Type="http://schemas.openxmlformats.org/officeDocument/2006/relationships/hyperlink" Target="http://bit.ly/2TtBDfr" TargetMode="External"/><Relationship Id="rId5" Type="http://schemas.openxmlformats.org/officeDocument/2006/relationships/image" Target="../media/image20.png"/><Relationship Id="rId6" Type="http://schemas.openxmlformats.org/officeDocument/2006/relationships/image" Target="../media/image28.png"/><Relationship Id="rId7" Type="http://schemas.openxmlformats.org/officeDocument/2006/relationships/hyperlink" Target="http://bit.ly/2Tynxth" TargetMode="External"/><Relationship Id="rId8"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 Id="rId4" Type="http://schemas.openxmlformats.org/officeDocument/2006/relationships/image" Target="../media/image27.png"/><Relationship Id="rId5"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grpSp>
        <p:nvGrpSpPr>
          <p:cNvPr id="9" name="Google Shape;9;p2"/>
          <p:cNvGrpSpPr/>
          <p:nvPr/>
        </p:nvGrpSpPr>
        <p:grpSpPr>
          <a:xfrm>
            <a:off x="0" y="-6700"/>
            <a:ext cx="9160791" cy="5437901"/>
            <a:chOff x="0" y="-6700"/>
            <a:chExt cx="9160791" cy="5437901"/>
          </a:xfrm>
        </p:grpSpPr>
        <p:pic>
          <p:nvPicPr>
            <p:cNvPr id="10" name="Google Shape;10;p2"/>
            <p:cNvPicPr preferRelativeResize="0"/>
            <p:nvPr/>
          </p:nvPicPr>
          <p:blipFill rotWithShape="1">
            <a:blip r:embed="rId3">
              <a:alphaModFix/>
            </a:blip>
            <a:srcRect b="48942" l="46584" r="465" t="465"/>
            <a:stretch/>
          </p:blipFill>
          <p:spPr>
            <a:xfrm rot="-10799997">
              <a:off x="7605366" y="-6700"/>
              <a:ext cx="1555425" cy="1483149"/>
            </a:xfrm>
            <a:prstGeom prst="rect">
              <a:avLst/>
            </a:prstGeom>
            <a:noFill/>
            <a:ln>
              <a:noFill/>
            </a:ln>
          </p:spPr>
        </p:pic>
        <p:sp>
          <p:nvSpPr>
            <p:cNvPr id="11" name="Google Shape;11;p2"/>
            <p:cNvSpPr/>
            <p:nvPr/>
          </p:nvSpPr>
          <p:spPr>
            <a:xfrm flipH="1">
              <a:off x="6622962" y="4136025"/>
              <a:ext cx="791100" cy="791100"/>
            </a:xfrm>
            <a:prstGeom prst="ellipse">
              <a:avLst/>
            </a:prstGeom>
            <a:gradFill>
              <a:gsLst>
                <a:gs pos="0">
                  <a:srgbClr val="00151F">
                    <a:alpha val="23921"/>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3716550" y="274077"/>
              <a:ext cx="1082100" cy="1082100"/>
            </a:xfrm>
            <a:prstGeom prst="ellipse">
              <a:avLst/>
            </a:prstGeom>
            <a:gradFill>
              <a:gsLst>
                <a:gs pos="0">
                  <a:srgbClr val="00151F">
                    <a:alpha val="23921"/>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1486612" y="2400300"/>
              <a:ext cx="1039500" cy="1039500"/>
            </a:xfrm>
            <a:prstGeom prst="ellipse">
              <a:avLst/>
            </a:prstGeom>
            <a:gradFill>
              <a:gsLst>
                <a:gs pos="0">
                  <a:srgbClr val="00151F">
                    <a:alpha val="42745"/>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a:off x="1810337" y="2681700"/>
              <a:ext cx="2749500" cy="2749500"/>
            </a:xfrm>
            <a:prstGeom prst="ellipse">
              <a:avLst/>
            </a:prstGeom>
            <a:gradFill>
              <a:gsLst>
                <a:gs pos="0">
                  <a:srgbClr val="00151F">
                    <a:alpha val="56862"/>
                  </a:srgbClr>
                </a:gs>
                <a:gs pos="5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 name="Google Shape;15;p2"/>
            <p:cNvPicPr preferRelativeResize="0"/>
            <p:nvPr/>
          </p:nvPicPr>
          <p:blipFill rotWithShape="1">
            <a:blip r:embed="rId4">
              <a:alphaModFix/>
            </a:blip>
            <a:srcRect b="10" l="0" r="0" t="0"/>
            <a:stretch/>
          </p:blipFill>
          <p:spPr>
            <a:xfrm flipH="1" rot="10800000">
              <a:off x="4063887" y="625175"/>
              <a:ext cx="403575" cy="402725"/>
            </a:xfrm>
            <a:prstGeom prst="rect">
              <a:avLst/>
            </a:prstGeom>
            <a:noFill/>
            <a:ln>
              <a:noFill/>
            </a:ln>
          </p:spPr>
        </p:pic>
        <p:pic>
          <p:nvPicPr>
            <p:cNvPr id="16" name="Google Shape;16;p2"/>
            <p:cNvPicPr preferRelativeResize="0"/>
            <p:nvPr/>
          </p:nvPicPr>
          <p:blipFill rotWithShape="1">
            <a:blip r:embed="rId5">
              <a:alphaModFix/>
            </a:blip>
            <a:srcRect b="0" l="0" r="10" t="0"/>
            <a:stretch/>
          </p:blipFill>
          <p:spPr>
            <a:xfrm flipH="1">
              <a:off x="6848788" y="4362200"/>
              <a:ext cx="339425" cy="338752"/>
            </a:xfrm>
            <a:prstGeom prst="rect">
              <a:avLst/>
            </a:prstGeom>
            <a:noFill/>
            <a:ln>
              <a:noFill/>
            </a:ln>
          </p:spPr>
        </p:pic>
        <p:sp>
          <p:nvSpPr>
            <p:cNvPr id="17" name="Google Shape;17;p2"/>
            <p:cNvSpPr/>
            <p:nvPr/>
          </p:nvSpPr>
          <p:spPr>
            <a:xfrm flipH="1">
              <a:off x="5351500" y="211675"/>
              <a:ext cx="1947900" cy="1947900"/>
            </a:xfrm>
            <a:prstGeom prst="ellipse">
              <a:avLst/>
            </a:prstGeom>
            <a:gradFill>
              <a:gsLst>
                <a:gs pos="0">
                  <a:srgbClr val="00151F">
                    <a:alpha val="23921"/>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 name="Google Shape;18;p2"/>
            <p:cNvPicPr preferRelativeResize="0"/>
            <p:nvPr/>
          </p:nvPicPr>
          <p:blipFill rotWithShape="1">
            <a:blip r:embed="rId6">
              <a:alphaModFix/>
            </a:blip>
            <a:srcRect b="10" l="0" r="0" t="0"/>
            <a:stretch/>
          </p:blipFill>
          <p:spPr>
            <a:xfrm flipH="1" rot="10800000">
              <a:off x="2388003" y="3263743"/>
              <a:ext cx="1666876" cy="1663390"/>
            </a:xfrm>
            <a:prstGeom prst="rect">
              <a:avLst/>
            </a:prstGeom>
            <a:noFill/>
            <a:ln>
              <a:noFill/>
            </a:ln>
          </p:spPr>
        </p:pic>
        <p:pic>
          <p:nvPicPr>
            <p:cNvPr id="19" name="Google Shape;19;p2"/>
            <p:cNvPicPr preferRelativeResize="0"/>
            <p:nvPr/>
          </p:nvPicPr>
          <p:blipFill rotWithShape="1">
            <a:blip r:embed="rId7">
              <a:alphaModFix/>
            </a:blip>
            <a:srcRect b="0" l="0" r="0" t="0"/>
            <a:stretch/>
          </p:blipFill>
          <p:spPr>
            <a:xfrm flipH="1">
              <a:off x="5915994" y="777017"/>
              <a:ext cx="818909" cy="817169"/>
            </a:xfrm>
            <a:prstGeom prst="rect">
              <a:avLst/>
            </a:prstGeom>
            <a:noFill/>
            <a:ln>
              <a:noFill/>
            </a:ln>
          </p:spPr>
        </p:pic>
        <p:pic>
          <p:nvPicPr>
            <p:cNvPr id="20" name="Google Shape;20;p2"/>
            <p:cNvPicPr preferRelativeResize="0"/>
            <p:nvPr/>
          </p:nvPicPr>
          <p:blipFill rotWithShape="1">
            <a:blip r:embed="rId3">
              <a:alphaModFix/>
            </a:blip>
            <a:srcRect b="42614" l="48092" r="0" t="0"/>
            <a:stretch/>
          </p:blipFill>
          <p:spPr>
            <a:xfrm flipH="1" rot="10799995">
              <a:off x="0" y="3"/>
              <a:ext cx="3661625" cy="4039870"/>
            </a:xfrm>
            <a:prstGeom prst="rect">
              <a:avLst/>
            </a:prstGeom>
            <a:noFill/>
            <a:ln>
              <a:noFill/>
            </a:ln>
          </p:spPr>
        </p:pic>
      </p:grpSp>
      <p:grpSp>
        <p:nvGrpSpPr>
          <p:cNvPr id="21" name="Google Shape;21;p2"/>
          <p:cNvGrpSpPr/>
          <p:nvPr/>
        </p:nvGrpSpPr>
        <p:grpSpPr>
          <a:xfrm flipH="1">
            <a:off x="4497597" y="2100639"/>
            <a:ext cx="4206917" cy="1744178"/>
            <a:chOff x="439473" y="1811648"/>
            <a:chExt cx="4206917" cy="1744178"/>
          </a:xfrm>
        </p:grpSpPr>
        <p:sp>
          <p:nvSpPr>
            <p:cNvPr id="22" name="Google Shape;22;p2"/>
            <p:cNvSpPr/>
            <p:nvPr/>
          </p:nvSpPr>
          <p:spPr>
            <a:xfrm>
              <a:off x="439473" y="3172127"/>
              <a:ext cx="383700" cy="383700"/>
            </a:xfrm>
            <a:prstGeom prst="corner">
              <a:avLst>
                <a:gd fmla="val 5799" name="adj1"/>
                <a:gd fmla="val 62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0800000">
              <a:off x="4262691" y="1811648"/>
              <a:ext cx="383700" cy="383700"/>
            </a:xfrm>
            <a:prstGeom prst="corner">
              <a:avLst>
                <a:gd fmla="val 5799" name="adj1"/>
                <a:gd fmla="val 62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2"/>
          <p:cNvSpPr txBox="1"/>
          <p:nvPr>
            <p:ph idx="1" type="subTitle"/>
          </p:nvPr>
        </p:nvSpPr>
        <p:spPr>
          <a:xfrm flipH="1">
            <a:off x="4721687" y="3220316"/>
            <a:ext cx="37023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1600"/>
              </a:spcBef>
              <a:spcAft>
                <a:spcPts val="0"/>
              </a:spcAft>
              <a:buNone/>
              <a:defRPr sz="1600"/>
            </a:lvl2pPr>
            <a:lvl3pPr lvl="2" rtl="0" algn="r">
              <a:lnSpc>
                <a:spcPct val="100000"/>
              </a:lnSpc>
              <a:spcBef>
                <a:spcPts val="1600"/>
              </a:spcBef>
              <a:spcAft>
                <a:spcPts val="0"/>
              </a:spcAft>
              <a:buNone/>
              <a:defRPr sz="1600"/>
            </a:lvl3pPr>
            <a:lvl4pPr lvl="3" rtl="0" algn="r">
              <a:lnSpc>
                <a:spcPct val="100000"/>
              </a:lnSpc>
              <a:spcBef>
                <a:spcPts val="1600"/>
              </a:spcBef>
              <a:spcAft>
                <a:spcPts val="0"/>
              </a:spcAft>
              <a:buNone/>
              <a:defRPr sz="1600"/>
            </a:lvl4pPr>
            <a:lvl5pPr lvl="4" rtl="0" algn="r">
              <a:lnSpc>
                <a:spcPct val="100000"/>
              </a:lnSpc>
              <a:spcBef>
                <a:spcPts val="1600"/>
              </a:spcBef>
              <a:spcAft>
                <a:spcPts val="0"/>
              </a:spcAft>
              <a:buNone/>
              <a:defRPr sz="1600"/>
            </a:lvl5pPr>
            <a:lvl6pPr lvl="5" rtl="0" algn="r">
              <a:lnSpc>
                <a:spcPct val="100000"/>
              </a:lnSpc>
              <a:spcBef>
                <a:spcPts val="1600"/>
              </a:spcBef>
              <a:spcAft>
                <a:spcPts val="0"/>
              </a:spcAft>
              <a:buNone/>
              <a:defRPr sz="1600"/>
            </a:lvl6pPr>
            <a:lvl7pPr lvl="6" rtl="0" algn="r">
              <a:lnSpc>
                <a:spcPct val="100000"/>
              </a:lnSpc>
              <a:spcBef>
                <a:spcPts val="1600"/>
              </a:spcBef>
              <a:spcAft>
                <a:spcPts val="0"/>
              </a:spcAft>
              <a:buNone/>
              <a:defRPr sz="1600"/>
            </a:lvl7pPr>
            <a:lvl8pPr lvl="7" rtl="0" algn="r">
              <a:lnSpc>
                <a:spcPct val="100000"/>
              </a:lnSpc>
              <a:spcBef>
                <a:spcPts val="1600"/>
              </a:spcBef>
              <a:spcAft>
                <a:spcPts val="0"/>
              </a:spcAft>
              <a:buNone/>
              <a:defRPr sz="1600"/>
            </a:lvl8pPr>
            <a:lvl9pPr lvl="8" rtl="0" algn="r">
              <a:lnSpc>
                <a:spcPct val="100000"/>
              </a:lnSpc>
              <a:spcBef>
                <a:spcPts val="1600"/>
              </a:spcBef>
              <a:spcAft>
                <a:spcPts val="1600"/>
              </a:spcAft>
              <a:buNone/>
              <a:defRPr sz="1600"/>
            </a:lvl9pPr>
          </a:lstStyle>
          <a:p/>
        </p:txBody>
      </p:sp>
      <p:sp>
        <p:nvSpPr>
          <p:cNvPr id="25" name="Google Shape;25;p2"/>
          <p:cNvSpPr txBox="1"/>
          <p:nvPr>
            <p:ph type="ctrTitle"/>
          </p:nvPr>
        </p:nvSpPr>
        <p:spPr>
          <a:xfrm flipH="1">
            <a:off x="4721687" y="2290984"/>
            <a:ext cx="3702300" cy="1082100"/>
          </a:xfrm>
          <a:prstGeom prst="rect">
            <a:avLst/>
          </a:prstGeom>
          <a:noFill/>
        </p:spPr>
        <p:txBody>
          <a:bodyPr anchorCtr="0" anchor="b" bIns="91425" lIns="91425" spcFirstLastPara="1" rIns="91425" wrap="square" tIns="91425">
            <a:noAutofit/>
          </a:bodyPr>
          <a:lstStyle>
            <a:lvl1pPr lvl="0" rtl="0" algn="r">
              <a:spcBef>
                <a:spcPts val="0"/>
              </a:spcBef>
              <a:spcAft>
                <a:spcPts val="0"/>
              </a:spcAft>
              <a:buSzPts val="6000"/>
              <a:buNone/>
              <a:defRPr sz="7200">
                <a:latin typeface="Saira SemiCondensed SemiBold"/>
                <a:ea typeface="Saira SemiCondensed SemiBold"/>
                <a:cs typeface="Saira SemiCondensed SemiBold"/>
                <a:sym typeface="Saira SemiCondensed SemiBold"/>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blipFill>
          <a:blip r:embed="rId2">
            <a:alphaModFix/>
          </a:blip>
          <a:stretch>
            <a:fillRect/>
          </a:stretch>
        </a:blipFill>
      </p:bgPr>
    </p:bg>
    <p:spTree>
      <p:nvGrpSpPr>
        <p:cNvPr id="75" name="Shape 75"/>
        <p:cNvGrpSpPr/>
        <p:nvPr/>
      </p:nvGrpSpPr>
      <p:grpSpPr>
        <a:xfrm>
          <a:off x="0" y="0"/>
          <a:ext cx="0" cy="0"/>
          <a:chOff x="0" y="0"/>
          <a:chExt cx="0" cy="0"/>
        </a:xfrm>
      </p:grpSpPr>
      <p:grpSp>
        <p:nvGrpSpPr>
          <p:cNvPr id="76" name="Google Shape;76;p11"/>
          <p:cNvGrpSpPr/>
          <p:nvPr/>
        </p:nvGrpSpPr>
        <p:grpSpPr>
          <a:xfrm>
            <a:off x="3191976" y="994475"/>
            <a:ext cx="4459974" cy="4180875"/>
            <a:chOff x="3191976" y="994475"/>
            <a:chExt cx="4459974" cy="4180875"/>
          </a:xfrm>
        </p:grpSpPr>
        <p:pic>
          <p:nvPicPr>
            <p:cNvPr id="77" name="Google Shape;77;p11"/>
            <p:cNvPicPr preferRelativeResize="0"/>
            <p:nvPr/>
          </p:nvPicPr>
          <p:blipFill rotWithShape="1">
            <a:blip r:embed="rId3">
              <a:alphaModFix/>
            </a:blip>
            <a:srcRect b="50958" l="0" r="0" t="0"/>
            <a:stretch/>
          </p:blipFill>
          <p:spPr>
            <a:xfrm flipH="1" rot="-8">
              <a:off x="3191976" y="3826603"/>
              <a:ext cx="2755699" cy="1348743"/>
            </a:xfrm>
            <a:prstGeom prst="rect">
              <a:avLst/>
            </a:prstGeom>
            <a:noFill/>
            <a:ln>
              <a:noFill/>
            </a:ln>
          </p:spPr>
        </p:pic>
        <p:sp>
          <p:nvSpPr>
            <p:cNvPr id="78" name="Google Shape;78;p11"/>
            <p:cNvSpPr/>
            <p:nvPr/>
          </p:nvSpPr>
          <p:spPr>
            <a:xfrm>
              <a:off x="6966150" y="994475"/>
              <a:ext cx="685800" cy="685800"/>
            </a:xfrm>
            <a:prstGeom prst="ellipse">
              <a:avLst/>
            </a:prstGeom>
            <a:gradFill>
              <a:gsLst>
                <a:gs pos="0">
                  <a:srgbClr val="00151F">
                    <a:alpha val="42745"/>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 name="Google Shape;79;p11"/>
            <p:cNvPicPr preferRelativeResize="0"/>
            <p:nvPr/>
          </p:nvPicPr>
          <p:blipFill rotWithShape="1">
            <a:blip r:embed="rId4">
              <a:alphaModFix/>
            </a:blip>
            <a:srcRect b="0" l="0" r="0" t="0"/>
            <a:stretch/>
          </p:blipFill>
          <p:spPr>
            <a:xfrm rot="10800000">
              <a:off x="7079123" y="1107926"/>
              <a:ext cx="459788" cy="458832"/>
            </a:xfrm>
            <a:prstGeom prst="rect">
              <a:avLst/>
            </a:prstGeom>
            <a:noFill/>
            <a:ln>
              <a:noFill/>
            </a:ln>
          </p:spPr>
        </p:pic>
      </p:grpSp>
      <p:sp>
        <p:nvSpPr>
          <p:cNvPr id="80" name="Google Shape;80;p11"/>
          <p:cNvSpPr txBox="1"/>
          <p:nvPr>
            <p:ph idx="1" type="subTitle"/>
          </p:nvPr>
        </p:nvSpPr>
        <p:spPr>
          <a:xfrm>
            <a:off x="1162425" y="2959275"/>
            <a:ext cx="6819000" cy="496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200"/>
              <a:buNone/>
              <a:defRPr sz="1600">
                <a:solidFill>
                  <a:schemeClr val="dk1"/>
                </a:solidFill>
              </a:defRPr>
            </a:lvl1pPr>
            <a:lvl2pPr lvl="1" rtl="0" algn="ctr">
              <a:lnSpc>
                <a:spcPct val="100000"/>
              </a:lnSpc>
              <a:spcBef>
                <a:spcPts val="0"/>
              </a:spcBef>
              <a:spcAft>
                <a:spcPts val="0"/>
              </a:spcAft>
              <a:buClr>
                <a:schemeClr val="dk2"/>
              </a:buClr>
              <a:buSzPts val="1200"/>
              <a:buNone/>
              <a:defRPr sz="1200">
                <a:solidFill>
                  <a:schemeClr val="dk2"/>
                </a:solidFill>
              </a:defRPr>
            </a:lvl2pPr>
            <a:lvl3pPr lvl="2" rtl="0" algn="ctr">
              <a:lnSpc>
                <a:spcPct val="100000"/>
              </a:lnSpc>
              <a:spcBef>
                <a:spcPts val="0"/>
              </a:spcBef>
              <a:spcAft>
                <a:spcPts val="0"/>
              </a:spcAft>
              <a:buClr>
                <a:schemeClr val="dk2"/>
              </a:buClr>
              <a:buSzPts val="1200"/>
              <a:buNone/>
              <a:defRPr sz="1200">
                <a:solidFill>
                  <a:schemeClr val="dk2"/>
                </a:solidFill>
              </a:defRPr>
            </a:lvl3pPr>
            <a:lvl4pPr lvl="3" rtl="0" algn="ctr">
              <a:lnSpc>
                <a:spcPct val="100000"/>
              </a:lnSpc>
              <a:spcBef>
                <a:spcPts val="0"/>
              </a:spcBef>
              <a:spcAft>
                <a:spcPts val="0"/>
              </a:spcAft>
              <a:buClr>
                <a:schemeClr val="dk2"/>
              </a:buClr>
              <a:buSzPts val="1200"/>
              <a:buNone/>
              <a:defRPr sz="1200">
                <a:solidFill>
                  <a:schemeClr val="dk2"/>
                </a:solidFill>
              </a:defRPr>
            </a:lvl4pPr>
            <a:lvl5pPr lvl="4" rtl="0" algn="ctr">
              <a:lnSpc>
                <a:spcPct val="100000"/>
              </a:lnSpc>
              <a:spcBef>
                <a:spcPts val="0"/>
              </a:spcBef>
              <a:spcAft>
                <a:spcPts val="0"/>
              </a:spcAft>
              <a:buClr>
                <a:schemeClr val="dk2"/>
              </a:buClr>
              <a:buSzPts val="1200"/>
              <a:buNone/>
              <a:defRPr sz="1200">
                <a:solidFill>
                  <a:schemeClr val="dk2"/>
                </a:solidFill>
              </a:defRPr>
            </a:lvl5pPr>
            <a:lvl6pPr lvl="5" rtl="0" algn="ctr">
              <a:lnSpc>
                <a:spcPct val="100000"/>
              </a:lnSpc>
              <a:spcBef>
                <a:spcPts val="0"/>
              </a:spcBef>
              <a:spcAft>
                <a:spcPts val="0"/>
              </a:spcAft>
              <a:buClr>
                <a:schemeClr val="dk2"/>
              </a:buClr>
              <a:buSzPts val="1200"/>
              <a:buNone/>
              <a:defRPr sz="1200">
                <a:solidFill>
                  <a:schemeClr val="dk2"/>
                </a:solidFill>
              </a:defRPr>
            </a:lvl6pPr>
            <a:lvl7pPr lvl="6" rtl="0" algn="ctr">
              <a:lnSpc>
                <a:spcPct val="100000"/>
              </a:lnSpc>
              <a:spcBef>
                <a:spcPts val="0"/>
              </a:spcBef>
              <a:spcAft>
                <a:spcPts val="0"/>
              </a:spcAft>
              <a:buClr>
                <a:schemeClr val="dk2"/>
              </a:buClr>
              <a:buSzPts val="1200"/>
              <a:buNone/>
              <a:defRPr sz="1200">
                <a:solidFill>
                  <a:schemeClr val="dk2"/>
                </a:solidFill>
              </a:defRPr>
            </a:lvl7pPr>
            <a:lvl8pPr lvl="7" rtl="0" algn="ctr">
              <a:lnSpc>
                <a:spcPct val="100000"/>
              </a:lnSpc>
              <a:spcBef>
                <a:spcPts val="0"/>
              </a:spcBef>
              <a:spcAft>
                <a:spcPts val="0"/>
              </a:spcAft>
              <a:buClr>
                <a:schemeClr val="dk2"/>
              </a:buClr>
              <a:buSzPts val="1200"/>
              <a:buNone/>
              <a:defRPr sz="1200">
                <a:solidFill>
                  <a:schemeClr val="dk2"/>
                </a:solidFill>
              </a:defRPr>
            </a:lvl8pPr>
            <a:lvl9pPr lvl="8" rtl="0" algn="ctr">
              <a:lnSpc>
                <a:spcPct val="100000"/>
              </a:lnSpc>
              <a:spcBef>
                <a:spcPts val="0"/>
              </a:spcBef>
              <a:spcAft>
                <a:spcPts val="0"/>
              </a:spcAft>
              <a:buClr>
                <a:schemeClr val="dk2"/>
              </a:buClr>
              <a:buSzPts val="1200"/>
              <a:buNone/>
              <a:defRPr sz="1200">
                <a:solidFill>
                  <a:schemeClr val="dk2"/>
                </a:solidFill>
              </a:defRPr>
            </a:lvl9pPr>
          </a:lstStyle>
          <a:p/>
        </p:txBody>
      </p:sp>
      <p:sp>
        <p:nvSpPr>
          <p:cNvPr id="81" name="Google Shape;81;p11"/>
          <p:cNvSpPr txBox="1"/>
          <p:nvPr>
            <p:ph hasCustomPrompt="1" type="title"/>
          </p:nvPr>
        </p:nvSpPr>
        <p:spPr>
          <a:xfrm>
            <a:off x="1162500" y="1737000"/>
            <a:ext cx="6819000" cy="1104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9600"/>
              <a:buNone/>
              <a:defRPr sz="9600">
                <a:solidFill>
                  <a:schemeClr val="dk1"/>
                </a:solidFill>
              </a:defRPr>
            </a:lvl1pPr>
            <a:lvl2pPr lvl="1" rtl="0" algn="ctr">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9600"/>
              <a:buFont typeface="Fira Sans Extra Condensed Medium"/>
              <a:buNone/>
              <a:defRPr sz="96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2"/>
          <p:cNvSpPr txBox="1"/>
          <p:nvPr>
            <p:ph type="ctrTitle"/>
          </p:nvPr>
        </p:nvSpPr>
        <p:spPr>
          <a:xfrm>
            <a:off x="1204900" y="1383139"/>
            <a:ext cx="31554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4" name="Google Shape;84;p12"/>
          <p:cNvSpPr txBox="1"/>
          <p:nvPr>
            <p:ph idx="1" type="subTitle"/>
          </p:nvPr>
        </p:nvSpPr>
        <p:spPr>
          <a:xfrm flipH="1">
            <a:off x="1205250" y="1898825"/>
            <a:ext cx="2801100" cy="52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2"/>
          <p:cNvSpPr txBox="1"/>
          <p:nvPr>
            <p:ph idx="2" type="ctrTitle"/>
          </p:nvPr>
        </p:nvSpPr>
        <p:spPr>
          <a:xfrm>
            <a:off x="1204900" y="3416963"/>
            <a:ext cx="31554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6" name="Google Shape;86;p12"/>
          <p:cNvSpPr txBox="1"/>
          <p:nvPr>
            <p:ph idx="3" type="subTitle"/>
          </p:nvPr>
        </p:nvSpPr>
        <p:spPr>
          <a:xfrm flipH="1">
            <a:off x="1205250" y="3932650"/>
            <a:ext cx="2801100" cy="52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 name="Google Shape;87;p12"/>
          <p:cNvSpPr txBox="1"/>
          <p:nvPr>
            <p:ph idx="4" type="ctrTitle"/>
          </p:nvPr>
        </p:nvSpPr>
        <p:spPr>
          <a:xfrm>
            <a:off x="5256950" y="1383139"/>
            <a:ext cx="31551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2"/>
          <p:cNvSpPr txBox="1"/>
          <p:nvPr>
            <p:ph idx="5" type="subTitle"/>
          </p:nvPr>
        </p:nvSpPr>
        <p:spPr>
          <a:xfrm flipH="1">
            <a:off x="5257300" y="1898825"/>
            <a:ext cx="2801100" cy="52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2"/>
          <p:cNvSpPr txBox="1"/>
          <p:nvPr>
            <p:ph idx="6" type="ctrTitle"/>
          </p:nvPr>
        </p:nvSpPr>
        <p:spPr>
          <a:xfrm>
            <a:off x="5256950" y="3416963"/>
            <a:ext cx="31551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0" name="Google Shape;90;p12"/>
          <p:cNvSpPr txBox="1"/>
          <p:nvPr>
            <p:ph idx="7" type="subTitle"/>
          </p:nvPr>
        </p:nvSpPr>
        <p:spPr>
          <a:xfrm flipH="1">
            <a:off x="5257300" y="3932650"/>
            <a:ext cx="2801100" cy="52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 name="Google Shape;91;p12"/>
          <p:cNvSpPr txBox="1"/>
          <p:nvPr>
            <p:ph hasCustomPrompt="1" idx="8" type="title"/>
          </p:nvPr>
        </p:nvSpPr>
        <p:spPr>
          <a:xfrm flipH="1">
            <a:off x="1204900" y="2979627"/>
            <a:ext cx="2046300" cy="6120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accent2"/>
              </a:buClr>
              <a:buSzPts val="3600"/>
              <a:buNone/>
              <a:defRPr sz="3000">
                <a:solidFill>
                  <a:schemeClr val="dk1"/>
                </a:solidFill>
              </a:defRPr>
            </a:lvl1pPr>
            <a:lvl2pPr lvl="1"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92" name="Google Shape;92;p12"/>
          <p:cNvSpPr txBox="1"/>
          <p:nvPr>
            <p:ph hasCustomPrompt="1" idx="9" type="title"/>
          </p:nvPr>
        </p:nvSpPr>
        <p:spPr>
          <a:xfrm flipH="1">
            <a:off x="1204900" y="931626"/>
            <a:ext cx="2046300" cy="6120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accent2"/>
              </a:buClr>
              <a:buSzPts val="3600"/>
              <a:buNone/>
              <a:defRPr sz="3000">
                <a:solidFill>
                  <a:schemeClr val="dk1"/>
                </a:solidFill>
              </a:defRPr>
            </a:lvl1pPr>
            <a:lvl2pPr lvl="1"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2"/>
          <p:cNvSpPr txBox="1"/>
          <p:nvPr>
            <p:ph hasCustomPrompt="1" idx="13" type="title"/>
          </p:nvPr>
        </p:nvSpPr>
        <p:spPr>
          <a:xfrm flipH="1">
            <a:off x="5256950" y="931626"/>
            <a:ext cx="2046300" cy="6120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accent2"/>
              </a:buClr>
              <a:buSzPts val="3600"/>
              <a:buNone/>
              <a:defRPr sz="3000">
                <a:solidFill>
                  <a:schemeClr val="dk1"/>
                </a:solidFill>
              </a:defRPr>
            </a:lvl1pPr>
            <a:lvl2pPr lvl="1"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94" name="Google Shape;94;p12"/>
          <p:cNvSpPr txBox="1"/>
          <p:nvPr>
            <p:ph hasCustomPrompt="1" idx="14" type="title"/>
          </p:nvPr>
        </p:nvSpPr>
        <p:spPr>
          <a:xfrm flipH="1">
            <a:off x="5256950" y="2979632"/>
            <a:ext cx="2046300" cy="6120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accent2"/>
              </a:buClr>
              <a:buSzPts val="3600"/>
              <a:buNone/>
              <a:defRPr sz="3000">
                <a:solidFill>
                  <a:schemeClr val="dk1"/>
                </a:solidFill>
              </a:defRPr>
            </a:lvl1pPr>
            <a:lvl2pPr lvl="1"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9">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13"/>
          <p:cNvSpPr/>
          <p:nvPr/>
        </p:nvSpPr>
        <p:spPr>
          <a:xfrm flipH="1">
            <a:off x="3740700" y="3950"/>
            <a:ext cx="5403300" cy="5143500"/>
          </a:xfrm>
          <a:prstGeom prst="rect">
            <a:avLst/>
          </a:prstGeom>
          <a:gradFill>
            <a:gsLst>
              <a:gs pos="0">
                <a:srgbClr val="00151F">
                  <a:alpha val="66274"/>
                </a:srgbClr>
              </a:gs>
              <a:gs pos="62000">
                <a:srgbClr val="FFFFFF">
                  <a:alpha val="0"/>
                </a:srgbClr>
              </a:gs>
              <a:gs pos="100000">
                <a:srgbClr val="FFFFFF">
                  <a:alpha val="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3"/>
          <p:cNvPicPr preferRelativeResize="0"/>
          <p:nvPr/>
        </p:nvPicPr>
        <p:blipFill rotWithShape="1">
          <a:blip r:embed="rId3">
            <a:alphaModFix/>
          </a:blip>
          <a:srcRect b="42614" l="48092" r="0" t="0"/>
          <a:stretch/>
        </p:blipFill>
        <p:spPr>
          <a:xfrm flipH="1" rot="-5">
            <a:off x="5489724" y="1101053"/>
            <a:ext cx="3661625" cy="4039870"/>
          </a:xfrm>
          <a:prstGeom prst="rect">
            <a:avLst/>
          </a:prstGeom>
          <a:noFill/>
          <a:ln>
            <a:noFill/>
          </a:ln>
        </p:spPr>
      </p:pic>
      <p:sp>
        <p:nvSpPr>
          <p:cNvPr id="98" name="Google Shape;98;p13"/>
          <p:cNvSpPr txBox="1"/>
          <p:nvPr>
            <p:ph type="ctrTitle"/>
          </p:nvPr>
        </p:nvSpPr>
        <p:spPr>
          <a:xfrm>
            <a:off x="720000" y="3153300"/>
            <a:ext cx="4023000" cy="5778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1"/>
              </a:buClr>
              <a:buSzPts val="1400"/>
              <a:buNone/>
              <a:defRPr sz="1200">
                <a:solidFill>
                  <a:schemeClr val="dk1"/>
                </a:solidFill>
              </a:defRPr>
            </a:lvl1pPr>
            <a:lvl2pPr lvl="1" rtl="0" algn="ctr">
              <a:spcBef>
                <a:spcPts val="0"/>
              </a:spcBef>
              <a:spcAft>
                <a:spcPts val="0"/>
              </a:spcAft>
              <a:buClr>
                <a:schemeClr val="accent1"/>
              </a:buClr>
              <a:buSzPts val="1400"/>
              <a:buNone/>
              <a:defRPr sz="1400">
                <a:solidFill>
                  <a:schemeClr val="accent1"/>
                </a:solidFill>
              </a:defRPr>
            </a:lvl2pPr>
            <a:lvl3pPr lvl="2" rtl="0" algn="ctr">
              <a:spcBef>
                <a:spcPts val="0"/>
              </a:spcBef>
              <a:spcAft>
                <a:spcPts val="0"/>
              </a:spcAft>
              <a:buClr>
                <a:schemeClr val="accent1"/>
              </a:buClr>
              <a:buSzPts val="1400"/>
              <a:buNone/>
              <a:defRPr sz="1400">
                <a:solidFill>
                  <a:schemeClr val="accent1"/>
                </a:solidFill>
              </a:defRPr>
            </a:lvl3pPr>
            <a:lvl4pPr lvl="3" rtl="0" algn="ctr">
              <a:spcBef>
                <a:spcPts val="0"/>
              </a:spcBef>
              <a:spcAft>
                <a:spcPts val="0"/>
              </a:spcAft>
              <a:buClr>
                <a:schemeClr val="accent1"/>
              </a:buClr>
              <a:buSzPts val="1400"/>
              <a:buNone/>
              <a:defRPr sz="1400">
                <a:solidFill>
                  <a:schemeClr val="accent1"/>
                </a:solidFill>
              </a:defRPr>
            </a:lvl4pPr>
            <a:lvl5pPr lvl="4" rtl="0" algn="ctr">
              <a:spcBef>
                <a:spcPts val="0"/>
              </a:spcBef>
              <a:spcAft>
                <a:spcPts val="0"/>
              </a:spcAft>
              <a:buClr>
                <a:schemeClr val="accent1"/>
              </a:buClr>
              <a:buSzPts val="1400"/>
              <a:buNone/>
              <a:defRPr sz="1400">
                <a:solidFill>
                  <a:schemeClr val="accent1"/>
                </a:solidFill>
              </a:defRPr>
            </a:lvl5pPr>
            <a:lvl6pPr lvl="5" rtl="0" algn="ctr">
              <a:spcBef>
                <a:spcPts val="0"/>
              </a:spcBef>
              <a:spcAft>
                <a:spcPts val="0"/>
              </a:spcAft>
              <a:buClr>
                <a:schemeClr val="accent1"/>
              </a:buClr>
              <a:buSzPts val="1400"/>
              <a:buNone/>
              <a:defRPr sz="1400">
                <a:solidFill>
                  <a:schemeClr val="accent1"/>
                </a:solidFill>
              </a:defRPr>
            </a:lvl6pPr>
            <a:lvl7pPr lvl="6" rtl="0" algn="ctr">
              <a:spcBef>
                <a:spcPts val="0"/>
              </a:spcBef>
              <a:spcAft>
                <a:spcPts val="0"/>
              </a:spcAft>
              <a:buClr>
                <a:schemeClr val="accent1"/>
              </a:buClr>
              <a:buSzPts val="1400"/>
              <a:buNone/>
              <a:defRPr sz="1400">
                <a:solidFill>
                  <a:schemeClr val="accent1"/>
                </a:solidFill>
              </a:defRPr>
            </a:lvl7pPr>
            <a:lvl8pPr lvl="7" rtl="0" algn="ctr">
              <a:spcBef>
                <a:spcPts val="0"/>
              </a:spcBef>
              <a:spcAft>
                <a:spcPts val="0"/>
              </a:spcAft>
              <a:buClr>
                <a:schemeClr val="accent1"/>
              </a:buClr>
              <a:buSzPts val="1400"/>
              <a:buNone/>
              <a:defRPr sz="1400">
                <a:solidFill>
                  <a:schemeClr val="accent1"/>
                </a:solidFill>
              </a:defRPr>
            </a:lvl8pPr>
            <a:lvl9pPr lvl="8" rtl="0" algn="ctr">
              <a:spcBef>
                <a:spcPts val="0"/>
              </a:spcBef>
              <a:spcAft>
                <a:spcPts val="0"/>
              </a:spcAft>
              <a:buClr>
                <a:schemeClr val="accent1"/>
              </a:buClr>
              <a:buSzPts val="1400"/>
              <a:buNone/>
              <a:defRPr sz="1400">
                <a:solidFill>
                  <a:schemeClr val="accent1"/>
                </a:solidFill>
              </a:defRPr>
            </a:lvl9pPr>
          </a:lstStyle>
          <a:p/>
        </p:txBody>
      </p:sp>
      <p:sp>
        <p:nvSpPr>
          <p:cNvPr id="99" name="Google Shape;99;p13"/>
          <p:cNvSpPr txBox="1"/>
          <p:nvPr>
            <p:ph idx="1" type="subTitle"/>
          </p:nvPr>
        </p:nvSpPr>
        <p:spPr>
          <a:xfrm>
            <a:off x="720025" y="1050350"/>
            <a:ext cx="4263900" cy="1823400"/>
          </a:xfrm>
          <a:prstGeom prst="rect">
            <a:avLst/>
          </a:prstGeom>
          <a:noFill/>
        </p:spPr>
        <p:txBody>
          <a:bodyPr anchorCtr="0" anchor="b" bIns="91425" lIns="91425" spcFirstLastPara="1" rIns="91425" wrap="square" tIns="91425">
            <a:noAutofit/>
          </a:bodyPr>
          <a:lstStyle>
            <a:lvl1pPr lvl="0" rtl="0">
              <a:lnSpc>
                <a:spcPct val="100000"/>
              </a:lnSpc>
              <a:spcBef>
                <a:spcPts val="0"/>
              </a:spcBef>
              <a:spcAft>
                <a:spcPts val="0"/>
              </a:spcAft>
              <a:buNone/>
              <a:defRPr sz="1800">
                <a:solidFill>
                  <a:schemeClr val="dk1"/>
                </a:solidFill>
              </a:defRPr>
            </a:lvl1pPr>
            <a:lvl2pPr lvl="1" rtl="0">
              <a:lnSpc>
                <a:spcPct val="100000"/>
              </a:lnSpc>
              <a:spcBef>
                <a:spcPts val="0"/>
              </a:spcBef>
              <a:spcAft>
                <a:spcPts val="0"/>
              </a:spcAft>
              <a:buNone/>
              <a:defRPr sz="1800">
                <a:solidFill>
                  <a:schemeClr val="dk1"/>
                </a:solidFill>
              </a:defRPr>
            </a:lvl2pPr>
            <a:lvl3pPr lvl="2" rtl="0">
              <a:lnSpc>
                <a:spcPct val="100000"/>
              </a:lnSpc>
              <a:spcBef>
                <a:spcPts val="0"/>
              </a:spcBef>
              <a:spcAft>
                <a:spcPts val="0"/>
              </a:spcAft>
              <a:buNone/>
              <a:defRPr sz="1800">
                <a:solidFill>
                  <a:schemeClr val="dk1"/>
                </a:solidFill>
              </a:defRPr>
            </a:lvl3pPr>
            <a:lvl4pPr lvl="3" rtl="0">
              <a:lnSpc>
                <a:spcPct val="100000"/>
              </a:lnSpc>
              <a:spcBef>
                <a:spcPts val="0"/>
              </a:spcBef>
              <a:spcAft>
                <a:spcPts val="0"/>
              </a:spcAft>
              <a:buNone/>
              <a:defRPr sz="1800">
                <a:solidFill>
                  <a:schemeClr val="dk1"/>
                </a:solidFill>
              </a:defRPr>
            </a:lvl4pPr>
            <a:lvl5pPr lvl="4" rtl="0">
              <a:lnSpc>
                <a:spcPct val="100000"/>
              </a:lnSpc>
              <a:spcBef>
                <a:spcPts val="0"/>
              </a:spcBef>
              <a:spcAft>
                <a:spcPts val="0"/>
              </a:spcAft>
              <a:buNone/>
              <a:defRPr sz="1800">
                <a:solidFill>
                  <a:schemeClr val="dk1"/>
                </a:solidFill>
              </a:defRPr>
            </a:lvl5pPr>
            <a:lvl6pPr lvl="5" rtl="0">
              <a:lnSpc>
                <a:spcPct val="100000"/>
              </a:lnSpc>
              <a:spcBef>
                <a:spcPts val="0"/>
              </a:spcBef>
              <a:spcAft>
                <a:spcPts val="0"/>
              </a:spcAft>
              <a:buNone/>
              <a:defRPr sz="1800">
                <a:solidFill>
                  <a:schemeClr val="dk1"/>
                </a:solidFill>
              </a:defRPr>
            </a:lvl6pPr>
            <a:lvl7pPr lvl="6" rtl="0">
              <a:lnSpc>
                <a:spcPct val="100000"/>
              </a:lnSpc>
              <a:spcBef>
                <a:spcPts val="0"/>
              </a:spcBef>
              <a:spcAft>
                <a:spcPts val="0"/>
              </a:spcAft>
              <a:buNone/>
              <a:defRPr sz="1800">
                <a:solidFill>
                  <a:schemeClr val="dk1"/>
                </a:solidFill>
              </a:defRPr>
            </a:lvl7pPr>
            <a:lvl8pPr lvl="7" rtl="0">
              <a:lnSpc>
                <a:spcPct val="100000"/>
              </a:lnSpc>
              <a:spcBef>
                <a:spcPts val="0"/>
              </a:spcBef>
              <a:spcAft>
                <a:spcPts val="0"/>
              </a:spcAft>
              <a:buNone/>
              <a:defRPr sz="1800">
                <a:solidFill>
                  <a:schemeClr val="dk1"/>
                </a:solidFill>
              </a:defRPr>
            </a:lvl8pPr>
            <a:lvl9pPr lvl="8" rtl="0">
              <a:lnSpc>
                <a:spcPct val="100000"/>
              </a:lnSpc>
              <a:spcBef>
                <a:spcPts val="0"/>
              </a:spcBef>
              <a:spcAft>
                <a:spcPts val="0"/>
              </a:spcAft>
              <a:buNone/>
              <a:defRPr sz="1800">
                <a:solidFill>
                  <a:schemeClr val="dk1"/>
                </a:solidFill>
              </a:defRPr>
            </a:lvl9pPr>
          </a:lstStyle>
          <a:p/>
        </p:txBody>
      </p:sp>
      <p:sp>
        <p:nvSpPr>
          <p:cNvPr id="100" name="Google Shape;100;p13"/>
          <p:cNvSpPr/>
          <p:nvPr/>
        </p:nvSpPr>
        <p:spPr>
          <a:xfrm flipH="1" rot="10800000">
            <a:off x="6050750" y="223424"/>
            <a:ext cx="1039500" cy="1039500"/>
          </a:xfrm>
          <a:prstGeom prst="ellipse">
            <a:avLst/>
          </a:prstGeom>
          <a:gradFill>
            <a:gsLst>
              <a:gs pos="0">
                <a:srgbClr val="00151F">
                  <a:alpha val="42745"/>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3"/>
          <p:cNvPicPr preferRelativeResize="0"/>
          <p:nvPr/>
        </p:nvPicPr>
        <p:blipFill rotWithShape="1">
          <a:blip r:embed="rId4">
            <a:alphaModFix/>
          </a:blip>
          <a:srcRect b="0" l="0" r="0" t="0"/>
          <a:stretch/>
        </p:blipFill>
        <p:spPr>
          <a:xfrm flipH="1">
            <a:off x="6222000" y="395424"/>
            <a:ext cx="696975" cy="6955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long list">
  <p:cSld name="CUSTOM_8">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14"/>
          <p:cNvSpPr txBox="1"/>
          <p:nvPr>
            <p:ph idx="1" type="body"/>
          </p:nvPr>
        </p:nvSpPr>
        <p:spPr>
          <a:xfrm>
            <a:off x="720050" y="1371600"/>
            <a:ext cx="7703700" cy="31449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chemeClr val="accent2"/>
              </a:buClr>
              <a:buSzPts val="1100"/>
              <a:buAutoNum type="arabicPeriod"/>
              <a:defRPr sz="1200">
                <a:solidFill>
                  <a:schemeClr val="accent2"/>
                </a:solidFill>
              </a:defRPr>
            </a:lvl1pPr>
            <a:lvl2pPr indent="-298450" lvl="1" marL="914400" rtl="0">
              <a:lnSpc>
                <a:spcPct val="100000"/>
              </a:lnSpc>
              <a:spcBef>
                <a:spcPts val="1600"/>
              </a:spcBef>
              <a:spcAft>
                <a:spcPts val="0"/>
              </a:spcAft>
              <a:buClr>
                <a:schemeClr val="accent2"/>
              </a:buClr>
              <a:buSzPts val="1100"/>
              <a:buFont typeface="Muli"/>
              <a:buAutoNum type="alphaLcPeriod"/>
              <a:defRPr>
                <a:solidFill>
                  <a:schemeClr val="accent2"/>
                </a:solidFill>
              </a:defRPr>
            </a:lvl2pPr>
            <a:lvl3pPr indent="-298450" lvl="2" marL="1371600" rtl="0">
              <a:lnSpc>
                <a:spcPct val="100000"/>
              </a:lnSpc>
              <a:spcBef>
                <a:spcPts val="1600"/>
              </a:spcBef>
              <a:spcAft>
                <a:spcPts val="0"/>
              </a:spcAft>
              <a:buClr>
                <a:schemeClr val="accent2"/>
              </a:buClr>
              <a:buSzPts val="1100"/>
              <a:buFont typeface="Muli"/>
              <a:buAutoNum type="romanLcPeriod"/>
              <a:defRPr>
                <a:solidFill>
                  <a:schemeClr val="accent2"/>
                </a:solidFill>
              </a:defRPr>
            </a:lvl3pPr>
            <a:lvl4pPr indent="-298450" lvl="3" marL="1828800" rtl="0">
              <a:lnSpc>
                <a:spcPct val="100000"/>
              </a:lnSpc>
              <a:spcBef>
                <a:spcPts val="1600"/>
              </a:spcBef>
              <a:spcAft>
                <a:spcPts val="0"/>
              </a:spcAft>
              <a:buClr>
                <a:schemeClr val="accent2"/>
              </a:buClr>
              <a:buSzPts val="1100"/>
              <a:buFont typeface="Muli"/>
              <a:buAutoNum type="arabicPeriod"/>
              <a:defRPr>
                <a:solidFill>
                  <a:schemeClr val="accent2"/>
                </a:solidFill>
              </a:defRPr>
            </a:lvl4pPr>
            <a:lvl5pPr indent="-298450" lvl="4" marL="2286000" rtl="0">
              <a:lnSpc>
                <a:spcPct val="100000"/>
              </a:lnSpc>
              <a:spcBef>
                <a:spcPts val="1600"/>
              </a:spcBef>
              <a:spcAft>
                <a:spcPts val="0"/>
              </a:spcAft>
              <a:buClr>
                <a:schemeClr val="accent2"/>
              </a:buClr>
              <a:buSzPts val="1100"/>
              <a:buFont typeface="Muli"/>
              <a:buAutoNum type="alphaLcPeriod"/>
              <a:defRPr>
                <a:solidFill>
                  <a:schemeClr val="accent2"/>
                </a:solidFill>
              </a:defRPr>
            </a:lvl5pPr>
            <a:lvl6pPr indent="-298450" lvl="5" marL="2743200" rtl="0">
              <a:lnSpc>
                <a:spcPct val="100000"/>
              </a:lnSpc>
              <a:spcBef>
                <a:spcPts val="1600"/>
              </a:spcBef>
              <a:spcAft>
                <a:spcPts val="0"/>
              </a:spcAft>
              <a:buClr>
                <a:schemeClr val="accent2"/>
              </a:buClr>
              <a:buSzPts val="1100"/>
              <a:buFont typeface="Muli"/>
              <a:buAutoNum type="romanLcPeriod"/>
              <a:defRPr>
                <a:solidFill>
                  <a:schemeClr val="accent2"/>
                </a:solidFill>
              </a:defRPr>
            </a:lvl6pPr>
            <a:lvl7pPr indent="-298450" lvl="6" marL="3200400" rtl="0">
              <a:lnSpc>
                <a:spcPct val="100000"/>
              </a:lnSpc>
              <a:spcBef>
                <a:spcPts val="1600"/>
              </a:spcBef>
              <a:spcAft>
                <a:spcPts val="0"/>
              </a:spcAft>
              <a:buClr>
                <a:schemeClr val="accent2"/>
              </a:buClr>
              <a:buSzPts val="1100"/>
              <a:buFont typeface="Muli"/>
              <a:buAutoNum type="arabicPeriod"/>
              <a:defRPr>
                <a:solidFill>
                  <a:schemeClr val="accent2"/>
                </a:solidFill>
              </a:defRPr>
            </a:lvl7pPr>
            <a:lvl8pPr indent="-298450" lvl="7" marL="3657600" rtl="0">
              <a:lnSpc>
                <a:spcPct val="100000"/>
              </a:lnSpc>
              <a:spcBef>
                <a:spcPts val="1600"/>
              </a:spcBef>
              <a:spcAft>
                <a:spcPts val="0"/>
              </a:spcAft>
              <a:buClr>
                <a:schemeClr val="accent2"/>
              </a:buClr>
              <a:buSzPts val="1100"/>
              <a:buFont typeface="Muli"/>
              <a:buAutoNum type="alphaLcPeriod"/>
              <a:defRPr>
                <a:solidFill>
                  <a:schemeClr val="accent2"/>
                </a:solidFill>
              </a:defRPr>
            </a:lvl8pPr>
            <a:lvl9pPr indent="-298450" lvl="8" marL="4114800" rtl="0">
              <a:lnSpc>
                <a:spcPct val="100000"/>
              </a:lnSpc>
              <a:spcBef>
                <a:spcPts val="1600"/>
              </a:spcBef>
              <a:spcAft>
                <a:spcPts val="1600"/>
              </a:spcAft>
              <a:buClr>
                <a:schemeClr val="accent2"/>
              </a:buClr>
              <a:buSzPts val="1100"/>
              <a:buFont typeface="Muli"/>
              <a:buAutoNum type="romanLcPeriod"/>
              <a:defRPr>
                <a:solidFill>
                  <a:schemeClr val="accent2"/>
                </a:solidFill>
              </a:defRPr>
            </a:lvl9pPr>
          </a:lstStyle>
          <a:p/>
        </p:txBody>
      </p:sp>
      <p:sp>
        <p:nvSpPr>
          <p:cNvPr id="104" name="Google Shape;104;p14"/>
          <p:cNvSpPr txBox="1"/>
          <p:nvPr>
            <p:ph type="ctrTitle"/>
          </p:nvPr>
        </p:nvSpPr>
        <p:spPr>
          <a:xfrm>
            <a:off x="939300" y="351842"/>
            <a:ext cx="7265400" cy="834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3600"/>
              <a:buNone/>
              <a:defRPr sz="2400">
                <a:solidFill>
                  <a:schemeClr val="accent2"/>
                </a:solidFill>
              </a:defRPr>
            </a:lvl1pPr>
            <a:lvl2pPr lvl="1" rtl="0" algn="ctr">
              <a:spcBef>
                <a:spcPts val="0"/>
              </a:spcBef>
              <a:spcAft>
                <a:spcPts val="0"/>
              </a:spcAft>
              <a:buClr>
                <a:schemeClr val="accent2"/>
              </a:buClr>
              <a:buSzPts val="3600"/>
              <a:buNone/>
              <a:defRPr sz="3600">
                <a:solidFill>
                  <a:schemeClr val="accent2"/>
                </a:solidFill>
              </a:defRPr>
            </a:lvl2pPr>
            <a:lvl3pPr lvl="2" rtl="0" algn="ctr">
              <a:spcBef>
                <a:spcPts val="0"/>
              </a:spcBef>
              <a:spcAft>
                <a:spcPts val="0"/>
              </a:spcAft>
              <a:buClr>
                <a:schemeClr val="accent2"/>
              </a:buClr>
              <a:buSzPts val="3600"/>
              <a:buNone/>
              <a:defRPr sz="3600">
                <a:solidFill>
                  <a:schemeClr val="accent2"/>
                </a:solidFill>
              </a:defRPr>
            </a:lvl3pPr>
            <a:lvl4pPr lvl="3" rtl="0" algn="ctr">
              <a:spcBef>
                <a:spcPts val="0"/>
              </a:spcBef>
              <a:spcAft>
                <a:spcPts val="0"/>
              </a:spcAft>
              <a:buClr>
                <a:schemeClr val="accent2"/>
              </a:buClr>
              <a:buSzPts val="3600"/>
              <a:buNone/>
              <a:defRPr sz="3600">
                <a:solidFill>
                  <a:schemeClr val="accent2"/>
                </a:solidFill>
              </a:defRPr>
            </a:lvl4pPr>
            <a:lvl5pPr lvl="4" rtl="0" algn="ctr">
              <a:spcBef>
                <a:spcPts val="0"/>
              </a:spcBef>
              <a:spcAft>
                <a:spcPts val="0"/>
              </a:spcAft>
              <a:buClr>
                <a:schemeClr val="accent2"/>
              </a:buClr>
              <a:buSzPts val="3600"/>
              <a:buNone/>
              <a:defRPr sz="3600">
                <a:solidFill>
                  <a:schemeClr val="accent2"/>
                </a:solidFill>
              </a:defRPr>
            </a:lvl5pPr>
            <a:lvl6pPr lvl="5" rtl="0" algn="ctr">
              <a:spcBef>
                <a:spcPts val="0"/>
              </a:spcBef>
              <a:spcAft>
                <a:spcPts val="0"/>
              </a:spcAft>
              <a:buClr>
                <a:schemeClr val="accent2"/>
              </a:buClr>
              <a:buSzPts val="3600"/>
              <a:buNone/>
              <a:defRPr sz="3600">
                <a:solidFill>
                  <a:schemeClr val="accent2"/>
                </a:solidFill>
              </a:defRPr>
            </a:lvl6pPr>
            <a:lvl7pPr lvl="6" rtl="0" algn="ctr">
              <a:spcBef>
                <a:spcPts val="0"/>
              </a:spcBef>
              <a:spcAft>
                <a:spcPts val="0"/>
              </a:spcAft>
              <a:buClr>
                <a:schemeClr val="accent2"/>
              </a:buClr>
              <a:buSzPts val="3600"/>
              <a:buNone/>
              <a:defRPr sz="3600">
                <a:solidFill>
                  <a:schemeClr val="accent2"/>
                </a:solidFill>
              </a:defRPr>
            </a:lvl7pPr>
            <a:lvl8pPr lvl="7" rtl="0" algn="ctr">
              <a:spcBef>
                <a:spcPts val="0"/>
              </a:spcBef>
              <a:spcAft>
                <a:spcPts val="0"/>
              </a:spcAft>
              <a:buClr>
                <a:schemeClr val="accent2"/>
              </a:buClr>
              <a:buSzPts val="3600"/>
              <a:buNone/>
              <a:defRPr sz="3600">
                <a:solidFill>
                  <a:schemeClr val="accent2"/>
                </a:solidFill>
              </a:defRPr>
            </a:lvl8pPr>
            <a:lvl9pPr lvl="8" rtl="0" algn="ctr">
              <a:spcBef>
                <a:spcPts val="0"/>
              </a:spcBef>
              <a:spcAft>
                <a:spcPts val="0"/>
              </a:spcAft>
              <a:buClr>
                <a:schemeClr val="accent2"/>
              </a:buClr>
              <a:buSzPts val="3600"/>
              <a:buNone/>
              <a:defRPr sz="3600">
                <a:solidFill>
                  <a:schemeClr val="accent2"/>
                </a:solidFill>
              </a:defRPr>
            </a:lvl9pPr>
          </a:lstStyle>
          <a:p/>
        </p:txBody>
      </p:sp>
      <p:pic>
        <p:nvPicPr>
          <p:cNvPr id="105" name="Google Shape;105;p14"/>
          <p:cNvPicPr preferRelativeResize="0"/>
          <p:nvPr/>
        </p:nvPicPr>
        <p:blipFill rotWithShape="1">
          <a:blip r:embed="rId3">
            <a:alphaModFix/>
          </a:blip>
          <a:srcRect b="48586" l="46360" r="0" t="0"/>
          <a:stretch/>
        </p:blipFill>
        <p:spPr>
          <a:xfrm flipH="1" rot="10799997">
            <a:off x="-24625" y="-22049"/>
            <a:ext cx="1582375" cy="15136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
  <p:cSld name="CUSTOM_2_2">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5"/>
          <p:cNvSpPr txBox="1"/>
          <p:nvPr>
            <p:ph idx="1" type="subTitle"/>
          </p:nvPr>
        </p:nvSpPr>
        <p:spPr>
          <a:xfrm>
            <a:off x="6137709" y="2615750"/>
            <a:ext cx="2284800" cy="775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800">
                <a:solidFill>
                  <a:schemeClr val="accent2"/>
                </a:solidFill>
                <a:latin typeface="Saira SemiCondensed Medium"/>
                <a:ea typeface="Saira SemiCondensed Medium"/>
                <a:cs typeface="Saira SemiCondensed Medium"/>
                <a:sym typeface="Saira SemiCondensed Medium"/>
              </a:defRPr>
            </a:lvl1pPr>
            <a:lvl2pPr lvl="1" rtl="0" algn="ctr">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2pPr>
            <a:lvl3pPr lvl="2" rtl="0" algn="ctr">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3pPr>
            <a:lvl4pPr lvl="3" rtl="0" algn="ctr">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4pPr>
            <a:lvl5pPr lvl="4" rtl="0" algn="ctr">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5pPr>
            <a:lvl6pPr lvl="5" rtl="0" algn="ctr">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6pPr>
            <a:lvl7pPr lvl="6" rtl="0" algn="ctr">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7pPr>
            <a:lvl8pPr lvl="7" rtl="0" algn="ctr">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8pPr>
            <a:lvl9pPr lvl="8" rtl="0" algn="ctr">
              <a:lnSpc>
                <a:spcPct val="100000"/>
              </a:lnSpc>
              <a:spcBef>
                <a:spcPts val="1600"/>
              </a:spcBef>
              <a:spcAft>
                <a:spcPts val="1600"/>
              </a:spcAft>
              <a:buNone/>
              <a:defRPr sz="1800">
                <a:solidFill>
                  <a:schemeClr val="accent2"/>
                </a:solidFill>
                <a:latin typeface="Saira SemiCondensed Medium"/>
                <a:ea typeface="Saira SemiCondensed Medium"/>
                <a:cs typeface="Saira SemiCondensed Medium"/>
                <a:sym typeface="Saira SemiCondensed Medium"/>
              </a:defRPr>
            </a:lvl9pPr>
          </a:lstStyle>
          <a:p/>
        </p:txBody>
      </p:sp>
      <p:sp>
        <p:nvSpPr>
          <p:cNvPr id="108" name="Google Shape;108;p15"/>
          <p:cNvSpPr txBox="1"/>
          <p:nvPr>
            <p:ph idx="2" type="subTitle"/>
          </p:nvPr>
        </p:nvSpPr>
        <p:spPr>
          <a:xfrm>
            <a:off x="3428854" y="2615750"/>
            <a:ext cx="2284800" cy="775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800">
                <a:solidFill>
                  <a:schemeClr val="accent2"/>
                </a:solidFill>
                <a:latin typeface="Saira SemiCondensed Medium"/>
                <a:ea typeface="Saira SemiCondensed Medium"/>
                <a:cs typeface="Saira SemiCondensed Medium"/>
                <a:sym typeface="Saira SemiCondensed Medium"/>
              </a:defRPr>
            </a:lvl1pPr>
            <a:lvl2pPr lvl="1" rtl="0" algn="ctr">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2pPr>
            <a:lvl3pPr lvl="2" rtl="0" algn="ctr">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3pPr>
            <a:lvl4pPr lvl="3" rtl="0" algn="ctr">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4pPr>
            <a:lvl5pPr lvl="4" rtl="0" algn="ctr">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5pPr>
            <a:lvl6pPr lvl="5" rtl="0" algn="ctr">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6pPr>
            <a:lvl7pPr lvl="6" rtl="0" algn="ctr">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7pPr>
            <a:lvl8pPr lvl="7" rtl="0" algn="ctr">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8pPr>
            <a:lvl9pPr lvl="8" rtl="0" algn="ctr">
              <a:lnSpc>
                <a:spcPct val="100000"/>
              </a:lnSpc>
              <a:spcBef>
                <a:spcPts val="1600"/>
              </a:spcBef>
              <a:spcAft>
                <a:spcPts val="1600"/>
              </a:spcAft>
              <a:buNone/>
              <a:defRPr sz="1800">
                <a:solidFill>
                  <a:schemeClr val="accent2"/>
                </a:solidFill>
                <a:latin typeface="Saira SemiCondensed Medium"/>
                <a:ea typeface="Saira SemiCondensed Medium"/>
                <a:cs typeface="Saira SemiCondensed Medium"/>
                <a:sym typeface="Saira SemiCondensed Medium"/>
              </a:defRPr>
            </a:lvl9pPr>
          </a:lstStyle>
          <a:p/>
        </p:txBody>
      </p:sp>
      <p:sp>
        <p:nvSpPr>
          <p:cNvPr id="109" name="Google Shape;109;p15"/>
          <p:cNvSpPr txBox="1"/>
          <p:nvPr>
            <p:ph idx="3" type="subTitle"/>
          </p:nvPr>
        </p:nvSpPr>
        <p:spPr>
          <a:xfrm>
            <a:off x="720000" y="2615750"/>
            <a:ext cx="2284800" cy="775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800">
                <a:solidFill>
                  <a:schemeClr val="accent2"/>
                </a:solidFill>
                <a:latin typeface="Saira SemiCondensed Medium"/>
                <a:ea typeface="Saira SemiCondensed Medium"/>
                <a:cs typeface="Saira SemiCondensed Medium"/>
                <a:sym typeface="Saira SemiCondensed Medium"/>
              </a:defRPr>
            </a:lvl1pPr>
            <a:lvl2pPr lvl="1" rtl="0" algn="ctr">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2pPr>
            <a:lvl3pPr lvl="2" rtl="0" algn="ctr">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3pPr>
            <a:lvl4pPr lvl="3" rtl="0" algn="ctr">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4pPr>
            <a:lvl5pPr lvl="4" rtl="0" algn="ctr">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5pPr>
            <a:lvl6pPr lvl="5" rtl="0" algn="ctr">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6pPr>
            <a:lvl7pPr lvl="6" rtl="0" algn="ctr">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7pPr>
            <a:lvl8pPr lvl="7" rtl="0" algn="ctr">
              <a:lnSpc>
                <a:spcPct val="100000"/>
              </a:lnSpc>
              <a:spcBef>
                <a:spcPts val="1600"/>
              </a:spcBef>
              <a:spcAft>
                <a:spcPts val="0"/>
              </a:spcAft>
              <a:buNone/>
              <a:defRPr sz="1800">
                <a:solidFill>
                  <a:schemeClr val="accent2"/>
                </a:solidFill>
                <a:latin typeface="Saira SemiCondensed Medium"/>
                <a:ea typeface="Saira SemiCondensed Medium"/>
                <a:cs typeface="Saira SemiCondensed Medium"/>
                <a:sym typeface="Saira SemiCondensed Medium"/>
              </a:defRPr>
            </a:lvl8pPr>
            <a:lvl9pPr lvl="8" rtl="0" algn="ctr">
              <a:lnSpc>
                <a:spcPct val="100000"/>
              </a:lnSpc>
              <a:spcBef>
                <a:spcPts val="1600"/>
              </a:spcBef>
              <a:spcAft>
                <a:spcPts val="1600"/>
              </a:spcAft>
              <a:buNone/>
              <a:defRPr sz="1800">
                <a:solidFill>
                  <a:schemeClr val="accent2"/>
                </a:solidFill>
                <a:latin typeface="Saira SemiCondensed Medium"/>
                <a:ea typeface="Saira SemiCondensed Medium"/>
                <a:cs typeface="Saira SemiCondensed Medium"/>
                <a:sym typeface="Saira SemiCondensed Medium"/>
              </a:defRPr>
            </a:lvl9pPr>
          </a:lstStyle>
          <a:p/>
        </p:txBody>
      </p:sp>
      <p:sp>
        <p:nvSpPr>
          <p:cNvPr id="110" name="Google Shape;110;p15"/>
          <p:cNvSpPr txBox="1"/>
          <p:nvPr>
            <p:ph idx="4" type="subTitle"/>
          </p:nvPr>
        </p:nvSpPr>
        <p:spPr>
          <a:xfrm>
            <a:off x="6137734" y="3391550"/>
            <a:ext cx="2284800" cy="77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accent2"/>
                </a:solidFill>
              </a:defRPr>
            </a:lvl1pPr>
            <a:lvl2pPr lvl="1" rtl="0" algn="ctr">
              <a:lnSpc>
                <a:spcPct val="100000"/>
              </a:lnSpc>
              <a:spcBef>
                <a:spcPts val="1600"/>
              </a:spcBef>
              <a:spcAft>
                <a:spcPts val="0"/>
              </a:spcAft>
              <a:buNone/>
              <a:defRPr sz="1400">
                <a:solidFill>
                  <a:schemeClr val="accent2"/>
                </a:solidFill>
              </a:defRPr>
            </a:lvl2pPr>
            <a:lvl3pPr lvl="2" rtl="0" algn="ctr">
              <a:lnSpc>
                <a:spcPct val="100000"/>
              </a:lnSpc>
              <a:spcBef>
                <a:spcPts val="1600"/>
              </a:spcBef>
              <a:spcAft>
                <a:spcPts val="0"/>
              </a:spcAft>
              <a:buNone/>
              <a:defRPr sz="1400">
                <a:solidFill>
                  <a:schemeClr val="accent2"/>
                </a:solidFill>
              </a:defRPr>
            </a:lvl3pPr>
            <a:lvl4pPr lvl="3" rtl="0" algn="ctr">
              <a:lnSpc>
                <a:spcPct val="100000"/>
              </a:lnSpc>
              <a:spcBef>
                <a:spcPts val="1600"/>
              </a:spcBef>
              <a:spcAft>
                <a:spcPts val="0"/>
              </a:spcAft>
              <a:buNone/>
              <a:defRPr sz="1400">
                <a:solidFill>
                  <a:schemeClr val="accent2"/>
                </a:solidFill>
              </a:defRPr>
            </a:lvl4pPr>
            <a:lvl5pPr lvl="4" rtl="0" algn="ctr">
              <a:lnSpc>
                <a:spcPct val="100000"/>
              </a:lnSpc>
              <a:spcBef>
                <a:spcPts val="1600"/>
              </a:spcBef>
              <a:spcAft>
                <a:spcPts val="0"/>
              </a:spcAft>
              <a:buNone/>
              <a:defRPr sz="1400">
                <a:solidFill>
                  <a:schemeClr val="accent2"/>
                </a:solidFill>
              </a:defRPr>
            </a:lvl5pPr>
            <a:lvl6pPr lvl="5" rtl="0" algn="ctr">
              <a:lnSpc>
                <a:spcPct val="100000"/>
              </a:lnSpc>
              <a:spcBef>
                <a:spcPts val="1600"/>
              </a:spcBef>
              <a:spcAft>
                <a:spcPts val="0"/>
              </a:spcAft>
              <a:buNone/>
              <a:defRPr sz="1400">
                <a:solidFill>
                  <a:schemeClr val="accent2"/>
                </a:solidFill>
              </a:defRPr>
            </a:lvl6pPr>
            <a:lvl7pPr lvl="6" rtl="0" algn="ctr">
              <a:lnSpc>
                <a:spcPct val="100000"/>
              </a:lnSpc>
              <a:spcBef>
                <a:spcPts val="1600"/>
              </a:spcBef>
              <a:spcAft>
                <a:spcPts val="0"/>
              </a:spcAft>
              <a:buNone/>
              <a:defRPr sz="1400">
                <a:solidFill>
                  <a:schemeClr val="accent2"/>
                </a:solidFill>
              </a:defRPr>
            </a:lvl7pPr>
            <a:lvl8pPr lvl="7" rtl="0" algn="ctr">
              <a:lnSpc>
                <a:spcPct val="100000"/>
              </a:lnSpc>
              <a:spcBef>
                <a:spcPts val="1600"/>
              </a:spcBef>
              <a:spcAft>
                <a:spcPts val="0"/>
              </a:spcAft>
              <a:buNone/>
              <a:defRPr sz="1400">
                <a:solidFill>
                  <a:schemeClr val="accent2"/>
                </a:solidFill>
              </a:defRPr>
            </a:lvl8pPr>
            <a:lvl9pPr lvl="8" rtl="0" algn="ctr">
              <a:lnSpc>
                <a:spcPct val="100000"/>
              </a:lnSpc>
              <a:spcBef>
                <a:spcPts val="1600"/>
              </a:spcBef>
              <a:spcAft>
                <a:spcPts val="1600"/>
              </a:spcAft>
              <a:buNone/>
              <a:defRPr sz="1400">
                <a:solidFill>
                  <a:schemeClr val="accent2"/>
                </a:solidFill>
              </a:defRPr>
            </a:lvl9pPr>
          </a:lstStyle>
          <a:p/>
        </p:txBody>
      </p:sp>
      <p:sp>
        <p:nvSpPr>
          <p:cNvPr id="111" name="Google Shape;111;p15"/>
          <p:cNvSpPr txBox="1"/>
          <p:nvPr>
            <p:ph idx="5" type="subTitle"/>
          </p:nvPr>
        </p:nvSpPr>
        <p:spPr>
          <a:xfrm>
            <a:off x="3428880" y="3391550"/>
            <a:ext cx="2284800" cy="77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accent2"/>
                </a:solidFill>
              </a:defRPr>
            </a:lvl1pPr>
            <a:lvl2pPr lvl="1" rtl="0" algn="ctr">
              <a:lnSpc>
                <a:spcPct val="100000"/>
              </a:lnSpc>
              <a:spcBef>
                <a:spcPts val="1600"/>
              </a:spcBef>
              <a:spcAft>
                <a:spcPts val="0"/>
              </a:spcAft>
              <a:buNone/>
              <a:defRPr sz="1400">
                <a:solidFill>
                  <a:schemeClr val="accent2"/>
                </a:solidFill>
              </a:defRPr>
            </a:lvl2pPr>
            <a:lvl3pPr lvl="2" rtl="0" algn="ctr">
              <a:lnSpc>
                <a:spcPct val="100000"/>
              </a:lnSpc>
              <a:spcBef>
                <a:spcPts val="1600"/>
              </a:spcBef>
              <a:spcAft>
                <a:spcPts val="0"/>
              </a:spcAft>
              <a:buNone/>
              <a:defRPr sz="1400">
                <a:solidFill>
                  <a:schemeClr val="accent2"/>
                </a:solidFill>
              </a:defRPr>
            </a:lvl3pPr>
            <a:lvl4pPr lvl="3" rtl="0" algn="ctr">
              <a:lnSpc>
                <a:spcPct val="100000"/>
              </a:lnSpc>
              <a:spcBef>
                <a:spcPts val="1600"/>
              </a:spcBef>
              <a:spcAft>
                <a:spcPts val="0"/>
              </a:spcAft>
              <a:buNone/>
              <a:defRPr sz="1400">
                <a:solidFill>
                  <a:schemeClr val="accent2"/>
                </a:solidFill>
              </a:defRPr>
            </a:lvl4pPr>
            <a:lvl5pPr lvl="4" rtl="0" algn="ctr">
              <a:lnSpc>
                <a:spcPct val="100000"/>
              </a:lnSpc>
              <a:spcBef>
                <a:spcPts val="1600"/>
              </a:spcBef>
              <a:spcAft>
                <a:spcPts val="0"/>
              </a:spcAft>
              <a:buNone/>
              <a:defRPr sz="1400">
                <a:solidFill>
                  <a:schemeClr val="accent2"/>
                </a:solidFill>
              </a:defRPr>
            </a:lvl5pPr>
            <a:lvl6pPr lvl="5" rtl="0" algn="ctr">
              <a:lnSpc>
                <a:spcPct val="100000"/>
              </a:lnSpc>
              <a:spcBef>
                <a:spcPts val="1600"/>
              </a:spcBef>
              <a:spcAft>
                <a:spcPts val="0"/>
              </a:spcAft>
              <a:buNone/>
              <a:defRPr sz="1400">
                <a:solidFill>
                  <a:schemeClr val="accent2"/>
                </a:solidFill>
              </a:defRPr>
            </a:lvl6pPr>
            <a:lvl7pPr lvl="6" rtl="0" algn="ctr">
              <a:lnSpc>
                <a:spcPct val="100000"/>
              </a:lnSpc>
              <a:spcBef>
                <a:spcPts val="1600"/>
              </a:spcBef>
              <a:spcAft>
                <a:spcPts val="0"/>
              </a:spcAft>
              <a:buNone/>
              <a:defRPr sz="1400">
                <a:solidFill>
                  <a:schemeClr val="accent2"/>
                </a:solidFill>
              </a:defRPr>
            </a:lvl7pPr>
            <a:lvl8pPr lvl="7" rtl="0" algn="ctr">
              <a:lnSpc>
                <a:spcPct val="100000"/>
              </a:lnSpc>
              <a:spcBef>
                <a:spcPts val="1600"/>
              </a:spcBef>
              <a:spcAft>
                <a:spcPts val="0"/>
              </a:spcAft>
              <a:buNone/>
              <a:defRPr sz="1400">
                <a:solidFill>
                  <a:schemeClr val="accent2"/>
                </a:solidFill>
              </a:defRPr>
            </a:lvl8pPr>
            <a:lvl9pPr lvl="8" rtl="0" algn="ctr">
              <a:lnSpc>
                <a:spcPct val="100000"/>
              </a:lnSpc>
              <a:spcBef>
                <a:spcPts val="1600"/>
              </a:spcBef>
              <a:spcAft>
                <a:spcPts val="1600"/>
              </a:spcAft>
              <a:buNone/>
              <a:defRPr sz="1400">
                <a:solidFill>
                  <a:schemeClr val="accent2"/>
                </a:solidFill>
              </a:defRPr>
            </a:lvl9pPr>
          </a:lstStyle>
          <a:p/>
        </p:txBody>
      </p:sp>
      <p:sp>
        <p:nvSpPr>
          <p:cNvPr id="112" name="Google Shape;112;p15"/>
          <p:cNvSpPr txBox="1"/>
          <p:nvPr>
            <p:ph idx="6" type="subTitle"/>
          </p:nvPr>
        </p:nvSpPr>
        <p:spPr>
          <a:xfrm>
            <a:off x="720025" y="3391550"/>
            <a:ext cx="2284800" cy="77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accent2"/>
                </a:solidFill>
              </a:defRPr>
            </a:lvl1pPr>
            <a:lvl2pPr lvl="1" rtl="0" algn="ctr">
              <a:lnSpc>
                <a:spcPct val="100000"/>
              </a:lnSpc>
              <a:spcBef>
                <a:spcPts val="1600"/>
              </a:spcBef>
              <a:spcAft>
                <a:spcPts val="0"/>
              </a:spcAft>
              <a:buNone/>
              <a:defRPr sz="1400">
                <a:solidFill>
                  <a:schemeClr val="accent2"/>
                </a:solidFill>
              </a:defRPr>
            </a:lvl2pPr>
            <a:lvl3pPr lvl="2" rtl="0" algn="ctr">
              <a:lnSpc>
                <a:spcPct val="100000"/>
              </a:lnSpc>
              <a:spcBef>
                <a:spcPts val="1600"/>
              </a:spcBef>
              <a:spcAft>
                <a:spcPts val="0"/>
              </a:spcAft>
              <a:buNone/>
              <a:defRPr sz="1400">
                <a:solidFill>
                  <a:schemeClr val="accent2"/>
                </a:solidFill>
              </a:defRPr>
            </a:lvl3pPr>
            <a:lvl4pPr lvl="3" rtl="0" algn="ctr">
              <a:lnSpc>
                <a:spcPct val="100000"/>
              </a:lnSpc>
              <a:spcBef>
                <a:spcPts val="1600"/>
              </a:spcBef>
              <a:spcAft>
                <a:spcPts val="0"/>
              </a:spcAft>
              <a:buNone/>
              <a:defRPr sz="1400">
                <a:solidFill>
                  <a:schemeClr val="accent2"/>
                </a:solidFill>
              </a:defRPr>
            </a:lvl4pPr>
            <a:lvl5pPr lvl="4" rtl="0" algn="ctr">
              <a:lnSpc>
                <a:spcPct val="100000"/>
              </a:lnSpc>
              <a:spcBef>
                <a:spcPts val="1600"/>
              </a:spcBef>
              <a:spcAft>
                <a:spcPts val="0"/>
              </a:spcAft>
              <a:buNone/>
              <a:defRPr sz="1400">
                <a:solidFill>
                  <a:schemeClr val="accent2"/>
                </a:solidFill>
              </a:defRPr>
            </a:lvl5pPr>
            <a:lvl6pPr lvl="5" rtl="0" algn="ctr">
              <a:lnSpc>
                <a:spcPct val="100000"/>
              </a:lnSpc>
              <a:spcBef>
                <a:spcPts val="1600"/>
              </a:spcBef>
              <a:spcAft>
                <a:spcPts val="0"/>
              </a:spcAft>
              <a:buNone/>
              <a:defRPr sz="1400">
                <a:solidFill>
                  <a:schemeClr val="accent2"/>
                </a:solidFill>
              </a:defRPr>
            </a:lvl6pPr>
            <a:lvl7pPr lvl="6" rtl="0" algn="ctr">
              <a:lnSpc>
                <a:spcPct val="100000"/>
              </a:lnSpc>
              <a:spcBef>
                <a:spcPts val="1600"/>
              </a:spcBef>
              <a:spcAft>
                <a:spcPts val="0"/>
              </a:spcAft>
              <a:buNone/>
              <a:defRPr sz="1400">
                <a:solidFill>
                  <a:schemeClr val="accent2"/>
                </a:solidFill>
              </a:defRPr>
            </a:lvl7pPr>
            <a:lvl8pPr lvl="7" rtl="0" algn="ctr">
              <a:lnSpc>
                <a:spcPct val="100000"/>
              </a:lnSpc>
              <a:spcBef>
                <a:spcPts val="1600"/>
              </a:spcBef>
              <a:spcAft>
                <a:spcPts val="0"/>
              </a:spcAft>
              <a:buNone/>
              <a:defRPr sz="1400">
                <a:solidFill>
                  <a:schemeClr val="accent2"/>
                </a:solidFill>
              </a:defRPr>
            </a:lvl8pPr>
            <a:lvl9pPr lvl="8" rtl="0" algn="ctr">
              <a:lnSpc>
                <a:spcPct val="100000"/>
              </a:lnSpc>
              <a:spcBef>
                <a:spcPts val="1600"/>
              </a:spcBef>
              <a:spcAft>
                <a:spcPts val="1600"/>
              </a:spcAft>
              <a:buNone/>
              <a:defRPr sz="1400">
                <a:solidFill>
                  <a:schemeClr val="accent2"/>
                </a:solidFill>
              </a:defRPr>
            </a:lvl9pPr>
          </a:lstStyle>
          <a:p/>
        </p:txBody>
      </p:sp>
      <p:sp>
        <p:nvSpPr>
          <p:cNvPr id="113" name="Google Shape;113;p15"/>
          <p:cNvSpPr txBox="1"/>
          <p:nvPr>
            <p:ph type="ctrTitle"/>
          </p:nvPr>
        </p:nvSpPr>
        <p:spPr>
          <a:xfrm>
            <a:off x="939300" y="349067"/>
            <a:ext cx="7265400" cy="834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
  <p:cSld name="ONE_COLUMN_TEXT_1_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6"/>
          <p:cNvSpPr txBox="1"/>
          <p:nvPr>
            <p:ph idx="1" type="subTitle"/>
          </p:nvPr>
        </p:nvSpPr>
        <p:spPr>
          <a:xfrm>
            <a:off x="720000" y="2584175"/>
            <a:ext cx="4016400" cy="169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accent2"/>
                </a:solidFill>
              </a:defRPr>
            </a:lvl1pPr>
            <a:lvl2pPr lvl="1" rtl="0">
              <a:lnSpc>
                <a:spcPct val="100000"/>
              </a:lnSpc>
              <a:spcBef>
                <a:spcPts val="1600"/>
              </a:spcBef>
              <a:spcAft>
                <a:spcPts val="0"/>
              </a:spcAft>
              <a:buNone/>
              <a:defRPr sz="1400">
                <a:solidFill>
                  <a:schemeClr val="accent2"/>
                </a:solidFill>
              </a:defRPr>
            </a:lvl2pPr>
            <a:lvl3pPr lvl="2" rtl="0">
              <a:lnSpc>
                <a:spcPct val="100000"/>
              </a:lnSpc>
              <a:spcBef>
                <a:spcPts val="1600"/>
              </a:spcBef>
              <a:spcAft>
                <a:spcPts val="0"/>
              </a:spcAft>
              <a:buNone/>
              <a:defRPr sz="1400">
                <a:solidFill>
                  <a:schemeClr val="accent2"/>
                </a:solidFill>
              </a:defRPr>
            </a:lvl3pPr>
            <a:lvl4pPr lvl="3" rtl="0">
              <a:lnSpc>
                <a:spcPct val="100000"/>
              </a:lnSpc>
              <a:spcBef>
                <a:spcPts val="1600"/>
              </a:spcBef>
              <a:spcAft>
                <a:spcPts val="0"/>
              </a:spcAft>
              <a:buNone/>
              <a:defRPr sz="1400">
                <a:solidFill>
                  <a:schemeClr val="accent2"/>
                </a:solidFill>
              </a:defRPr>
            </a:lvl4pPr>
            <a:lvl5pPr lvl="4" rtl="0">
              <a:lnSpc>
                <a:spcPct val="100000"/>
              </a:lnSpc>
              <a:spcBef>
                <a:spcPts val="1600"/>
              </a:spcBef>
              <a:spcAft>
                <a:spcPts val="0"/>
              </a:spcAft>
              <a:buNone/>
              <a:defRPr sz="1400">
                <a:solidFill>
                  <a:schemeClr val="accent2"/>
                </a:solidFill>
              </a:defRPr>
            </a:lvl5pPr>
            <a:lvl6pPr lvl="5" rtl="0">
              <a:lnSpc>
                <a:spcPct val="100000"/>
              </a:lnSpc>
              <a:spcBef>
                <a:spcPts val="1600"/>
              </a:spcBef>
              <a:spcAft>
                <a:spcPts val="0"/>
              </a:spcAft>
              <a:buNone/>
              <a:defRPr sz="1400">
                <a:solidFill>
                  <a:schemeClr val="accent2"/>
                </a:solidFill>
              </a:defRPr>
            </a:lvl6pPr>
            <a:lvl7pPr lvl="6" rtl="0">
              <a:lnSpc>
                <a:spcPct val="100000"/>
              </a:lnSpc>
              <a:spcBef>
                <a:spcPts val="1600"/>
              </a:spcBef>
              <a:spcAft>
                <a:spcPts val="0"/>
              </a:spcAft>
              <a:buNone/>
              <a:defRPr sz="1400">
                <a:solidFill>
                  <a:schemeClr val="accent2"/>
                </a:solidFill>
              </a:defRPr>
            </a:lvl7pPr>
            <a:lvl8pPr lvl="7" rtl="0">
              <a:lnSpc>
                <a:spcPct val="100000"/>
              </a:lnSpc>
              <a:spcBef>
                <a:spcPts val="1600"/>
              </a:spcBef>
              <a:spcAft>
                <a:spcPts val="0"/>
              </a:spcAft>
              <a:buNone/>
              <a:defRPr sz="1400">
                <a:solidFill>
                  <a:schemeClr val="accent2"/>
                </a:solidFill>
              </a:defRPr>
            </a:lvl8pPr>
            <a:lvl9pPr lvl="8" rtl="0">
              <a:lnSpc>
                <a:spcPct val="100000"/>
              </a:lnSpc>
              <a:spcBef>
                <a:spcPts val="1600"/>
              </a:spcBef>
              <a:spcAft>
                <a:spcPts val="1600"/>
              </a:spcAft>
              <a:buNone/>
              <a:defRPr sz="1400">
                <a:solidFill>
                  <a:schemeClr val="accent2"/>
                </a:solidFill>
              </a:defRPr>
            </a:lvl9pPr>
          </a:lstStyle>
          <a:p/>
        </p:txBody>
      </p:sp>
      <p:sp>
        <p:nvSpPr>
          <p:cNvPr id="116" name="Google Shape;116;p16"/>
          <p:cNvSpPr txBox="1"/>
          <p:nvPr>
            <p:ph type="ctrTitle"/>
          </p:nvPr>
        </p:nvSpPr>
        <p:spPr>
          <a:xfrm>
            <a:off x="720050" y="1234572"/>
            <a:ext cx="4559700" cy="1556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3600"/>
              <a:buNone/>
              <a:defRPr>
                <a:solidFill>
                  <a:schemeClr val="accent2"/>
                </a:solidFill>
              </a:defRPr>
            </a:lvl1pPr>
            <a:lvl2pPr lvl="1" rtl="0">
              <a:spcBef>
                <a:spcPts val="0"/>
              </a:spcBef>
              <a:spcAft>
                <a:spcPts val="0"/>
              </a:spcAft>
              <a:buClr>
                <a:schemeClr val="accent2"/>
              </a:buClr>
              <a:buSzPts val="3600"/>
              <a:buNone/>
              <a:defRPr sz="3600">
                <a:solidFill>
                  <a:schemeClr val="accent2"/>
                </a:solidFill>
              </a:defRPr>
            </a:lvl2pPr>
            <a:lvl3pPr lvl="2" rtl="0">
              <a:spcBef>
                <a:spcPts val="0"/>
              </a:spcBef>
              <a:spcAft>
                <a:spcPts val="0"/>
              </a:spcAft>
              <a:buClr>
                <a:schemeClr val="accent2"/>
              </a:buClr>
              <a:buSzPts val="3600"/>
              <a:buNone/>
              <a:defRPr sz="3600">
                <a:solidFill>
                  <a:schemeClr val="accent2"/>
                </a:solidFill>
              </a:defRPr>
            </a:lvl3pPr>
            <a:lvl4pPr lvl="3" rtl="0">
              <a:spcBef>
                <a:spcPts val="0"/>
              </a:spcBef>
              <a:spcAft>
                <a:spcPts val="0"/>
              </a:spcAft>
              <a:buClr>
                <a:schemeClr val="accent2"/>
              </a:buClr>
              <a:buSzPts val="3600"/>
              <a:buNone/>
              <a:defRPr sz="3600">
                <a:solidFill>
                  <a:schemeClr val="accent2"/>
                </a:solidFill>
              </a:defRPr>
            </a:lvl4pPr>
            <a:lvl5pPr lvl="4" rtl="0">
              <a:spcBef>
                <a:spcPts val="0"/>
              </a:spcBef>
              <a:spcAft>
                <a:spcPts val="0"/>
              </a:spcAft>
              <a:buClr>
                <a:schemeClr val="accent2"/>
              </a:buClr>
              <a:buSzPts val="3600"/>
              <a:buNone/>
              <a:defRPr sz="3600">
                <a:solidFill>
                  <a:schemeClr val="accent2"/>
                </a:solidFill>
              </a:defRPr>
            </a:lvl5pPr>
            <a:lvl6pPr lvl="5" rtl="0">
              <a:spcBef>
                <a:spcPts val="0"/>
              </a:spcBef>
              <a:spcAft>
                <a:spcPts val="0"/>
              </a:spcAft>
              <a:buClr>
                <a:schemeClr val="accent2"/>
              </a:buClr>
              <a:buSzPts val="3600"/>
              <a:buNone/>
              <a:defRPr sz="3600">
                <a:solidFill>
                  <a:schemeClr val="accent2"/>
                </a:solidFill>
              </a:defRPr>
            </a:lvl6pPr>
            <a:lvl7pPr lvl="6" rtl="0">
              <a:spcBef>
                <a:spcPts val="0"/>
              </a:spcBef>
              <a:spcAft>
                <a:spcPts val="0"/>
              </a:spcAft>
              <a:buClr>
                <a:schemeClr val="accent2"/>
              </a:buClr>
              <a:buSzPts val="3600"/>
              <a:buNone/>
              <a:defRPr sz="3600">
                <a:solidFill>
                  <a:schemeClr val="accent2"/>
                </a:solidFill>
              </a:defRPr>
            </a:lvl7pPr>
            <a:lvl8pPr lvl="7" rtl="0">
              <a:spcBef>
                <a:spcPts val="0"/>
              </a:spcBef>
              <a:spcAft>
                <a:spcPts val="0"/>
              </a:spcAft>
              <a:buClr>
                <a:schemeClr val="accent2"/>
              </a:buClr>
              <a:buSzPts val="3600"/>
              <a:buNone/>
              <a:defRPr sz="3600">
                <a:solidFill>
                  <a:schemeClr val="accent2"/>
                </a:solidFill>
              </a:defRPr>
            </a:lvl8pPr>
            <a:lvl9pPr lvl="8" rtl="0">
              <a:spcBef>
                <a:spcPts val="0"/>
              </a:spcBef>
              <a:spcAft>
                <a:spcPts val="0"/>
              </a:spcAft>
              <a:buClr>
                <a:schemeClr val="accent2"/>
              </a:buClr>
              <a:buSzPts val="3600"/>
              <a:buNone/>
              <a:defRPr sz="3600">
                <a:solidFill>
                  <a:schemeClr val="accen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MAIN_POINT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17"/>
          <p:cNvSpPr txBox="1"/>
          <p:nvPr>
            <p:ph type="title"/>
          </p:nvPr>
        </p:nvSpPr>
        <p:spPr>
          <a:xfrm>
            <a:off x="720000" y="923400"/>
            <a:ext cx="4157100" cy="3296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4800"/>
              <a:buNone/>
              <a:defRPr sz="3000">
                <a:solidFill>
                  <a:schemeClr val="dk1"/>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CAPTION_ONLY_1">
    <p:bg>
      <p:bgPr>
        <a:blipFill>
          <a:blip r:embed="rId2">
            <a:alphaModFix/>
          </a:blip>
          <a:stretch>
            <a:fillRect/>
          </a:stretch>
        </a:blipFill>
      </p:bgPr>
    </p:bg>
    <p:spTree>
      <p:nvGrpSpPr>
        <p:cNvPr id="119" name="Shape 119"/>
        <p:cNvGrpSpPr/>
        <p:nvPr/>
      </p:nvGrpSpPr>
      <p:grpSpPr>
        <a:xfrm>
          <a:off x="0" y="0"/>
          <a:ext cx="0" cy="0"/>
          <a:chOff x="0" y="0"/>
          <a:chExt cx="0" cy="0"/>
        </a:xfrm>
      </p:grpSpPr>
      <p:pic>
        <p:nvPicPr>
          <p:cNvPr id="120" name="Google Shape;120;p18"/>
          <p:cNvPicPr preferRelativeResize="0"/>
          <p:nvPr/>
        </p:nvPicPr>
        <p:blipFill rotWithShape="1">
          <a:blip r:embed="rId3">
            <a:alphaModFix/>
          </a:blip>
          <a:srcRect b="42614" l="48092" r="0" t="0"/>
          <a:stretch/>
        </p:blipFill>
        <p:spPr>
          <a:xfrm rot="4">
            <a:off x="0" y="2981275"/>
            <a:ext cx="1957426" cy="2159648"/>
          </a:xfrm>
          <a:prstGeom prst="rect">
            <a:avLst/>
          </a:prstGeom>
          <a:noFill/>
          <a:ln>
            <a:noFill/>
          </a:ln>
        </p:spPr>
      </p:pic>
      <p:sp>
        <p:nvSpPr>
          <p:cNvPr id="121" name="Google Shape;121;p18"/>
          <p:cNvSpPr txBox="1"/>
          <p:nvPr>
            <p:ph type="ctrTitle"/>
          </p:nvPr>
        </p:nvSpPr>
        <p:spPr>
          <a:xfrm>
            <a:off x="939300" y="351847"/>
            <a:ext cx="72654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3600"/>
              <a:buNone/>
              <a:defRPr sz="2400">
                <a:solidFill>
                  <a:schemeClr val="accent2"/>
                </a:solidFill>
              </a:defRPr>
            </a:lvl1pPr>
            <a:lvl2pPr lvl="1" rtl="0" algn="ctr">
              <a:spcBef>
                <a:spcPts val="0"/>
              </a:spcBef>
              <a:spcAft>
                <a:spcPts val="0"/>
              </a:spcAft>
              <a:buClr>
                <a:schemeClr val="accent2"/>
              </a:buClr>
              <a:buSzPts val="3600"/>
              <a:buNone/>
              <a:defRPr sz="3600">
                <a:solidFill>
                  <a:schemeClr val="accent2"/>
                </a:solidFill>
              </a:defRPr>
            </a:lvl2pPr>
            <a:lvl3pPr lvl="2" rtl="0" algn="ctr">
              <a:spcBef>
                <a:spcPts val="0"/>
              </a:spcBef>
              <a:spcAft>
                <a:spcPts val="0"/>
              </a:spcAft>
              <a:buClr>
                <a:schemeClr val="accent2"/>
              </a:buClr>
              <a:buSzPts val="3600"/>
              <a:buNone/>
              <a:defRPr sz="3600">
                <a:solidFill>
                  <a:schemeClr val="accent2"/>
                </a:solidFill>
              </a:defRPr>
            </a:lvl3pPr>
            <a:lvl4pPr lvl="3" rtl="0" algn="ctr">
              <a:spcBef>
                <a:spcPts val="0"/>
              </a:spcBef>
              <a:spcAft>
                <a:spcPts val="0"/>
              </a:spcAft>
              <a:buClr>
                <a:schemeClr val="accent2"/>
              </a:buClr>
              <a:buSzPts val="3600"/>
              <a:buNone/>
              <a:defRPr sz="3600">
                <a:solidFill>
                  <a:schemeClr val="accent2"/>
                </a:solidFill>
              </a:defRPr>
            </a:lvl4pPr>
            <a:lvl5pPr lvl="4" rtl="0" algn="ctr">
              <a:spcBef>
                <a:spcPts val="0"/>
              </a:spcBef>
              <a:spcAft>
                <a:spcPts val="0"/>
              </a:spcAft>
              <a:buClr>
                <a:schemeClr val="accent2"/>
              </a:buClr>
              <a:buSzPts val="3600"/>
              <a:buNone/>
              <a:defRPr sz="3600">
                <a:solidFill>
                  <a:schemeClr val="accent2"/>
                </a:solidFill>
              </a:defRPr>
            </a:lvl5pPr>
            <a:lvl6pPr lvl="5" rtl="0" algn="ctr">
              <a:spcBef>
                <a:spcPts val="0"/>
              </a:spcBef>
              <a:spcAft>
                <a:spcPts val="0"/>
              </a:spcAft>
              <a:buClr>
                <a:schemeClr val="accent2"/>
              </a:buClr>
              <a:buSzPts val="3600"/>
              <a:buNone/>
              <a:defRPr sz="3600">
                <a:solidFill>
                  <a:schemeClr val="accent2"/>
                </a:solidFill>
              </a:defRPr>
            </a:lvl6pPr>
            <a:lvl7pPr lvl="6" rtl="0" algn="ctr">
              <a:spcBef>
                <a:spcPts val="0"/>
              </a:spcBef>
              <a:spcAft>
                <a:spcPts val="0"/>
              </a:spcAft>
              <a:buClr>
                <a:schemeClr val="accent2"/>
              </a:buClr>
              <a:buSzPts val="3600"/>
              <a:buNone/>
              <a:defRPr sz="3600">
                <a:solidFill>
                  <a:schemeClr val="accent2"/>
                </a:solidFill>
              </a:defRPr>
            </a:lvl7pPr>
            <a:lvl8pPr lvl="7" rtl="0" algn="ctr">
              <a:spcBef>
                <a:spcPts val="0"/>
              </a:spcBef>
              <a:spcAft>
                <a:spcPts val="0"/>
              </a:spcAft>
              <a:buClr>
                <a:schemeClr val="accent2"/>
              </a:buClr>
              <a:buSzPts val="3600"/>
              <a:buNone/>
              <a:defRPr sz="3600">
                <a:solidFill>
                  <a:schemeClr val="accent2"/>
                </a:solidFill>
              </a:defRPr>
            </a:lvl8pPr>
            <a:lvl9pPr lvl="8" rtl="0" algn="ctr">
              <a:spcBef>
                <a:spcPts val="0"/>
              </a:spcBef>
              <a:spcAft>
                <a:spcPts val="0"/>
              </a:spcAft>
              <a:buClr>
                <a:schemeClr val="accent2"/>
              </a:buClr>
              <a:buSzPts val="3600"/>
              <a:buNone/>
              <a:defRPr sz="3600">
                <a:solidFill>
                  <a:schemeClr val="accent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numbers">
  <p:cSld name="CUSTOM_8_1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19"/>
          <p:cNvSpPr txBox="1"/>
          <p:nvPr>
            <p:ph idx="1" type="subTitle"/>
          </p:nvPr>
        </p:nvSpPr>
        <p:spPr>
          <a:xfrm>
            <a:off x="1357350" y="3604370"/>
            <a:ext cx="6429300" cy="670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accent2"/>
                </a:solidFill>
              </a:defRPr>
            </a:lvl1pPr>
            <a:lvl2pPr lvl="1" rtl="0" algn="ctr">
              <a:lnSpc>
                <a:spcPct val="100000"/>
              </a:lnSpc>
              <a:spcBef>
                <a:spcPts val="1600"/>
              </a:spcBef>
              <a:spcAft>
                <a:spcPts val="0"/>
              </a:spcAft>
              <a:buNone/>
              <a:defRPr sz="1400">
                <a:solidFill>
                  <a:schemeClr val="accent2"/>
                </a:solidFill>
              </a:defRPr>
            </a:lvl2pPr>
            <a:lvl3pPr lvl="2" rtl="0" algn="ctr">
              <a:lnSpc>
                <a:spcPct val="100000"/>
              </a:lnSpc>
              <a:spcBef>
                <a:spcPts val="1600"/>
              </a:spcBef>
              <a:spcAft>
                <a:spcPts val="0"/>
              </a:spcAft>
              <a:buNone/>
              <a:defRPr sz="1400">
                <a:solidFill>
                  <a:schemeClr val="accent2"/>
                </a:solidFill>
              </a:defRPr>
            </a:lvl3pPr>
            <a:lvl4pPr lvl="3" rtl="0" algn="ctr">
              <a:lnSpc>
                <a:spcPct val="100000"/>
              </a:lnSpc>
              <a:spcBef>
                <a:spcPts val="1600"/>
              </a:spcBef>
              <a:spcAft>
                <a:spcPts val="0"/>
              </a:spcAft>
              <a:buNone/>
              <a:defRPr sz="1400">
                <a:solidFill>
                  <a:schemeClr val="accent2"/>
                </a:solidFill>
              </a:defRPr>
            </a:lvl4pPr>
            <a:lvl5pPr lvl="4" rtl="0" algn="ctr">
              <a:lnSpc>
                <a:spcPct val="100000"/>
              </a:lnSpc>
              <a:spcBef>
                <a:spcPts val="1600"/>
              </a:spcBef>
              <a:spcAft>
                <a:spcPts val="0"/>
              </a:spcAft>
              <a:buNone/>
              <a:defRPr sz="1400">
                <a:solidFill>
                  <a:schemeClr val="accent2"/>
                </a:solidFill>
              </a:defRPr>
            </a:lvl5pPr>
            <a:lvl6pPr lvl="5" rtl="0" algn="ctr">
              <a:lnSpc>
                <a:spcPct val="100000"/>
              </a:lnSpc>
              <a:spcBef>
                <a:spcPts val="1600"/>
              </a:spcBef>
              <a:spcAft>
                <a:spcPts val="0"/>
              </a:spcAft>
              <a:buNone/>
              <a:defRPr sz="1400">
                <a:solidFill>
                  <a:schemeClr val="accent2"/>
                </a:solidFill>
              </a:defRPr>
            </a:lvl6pPr>
            <a:lvl7pPr lvl="6" rtl="0" algn="ctr">
              <a:lnSpc>
                <a:spcPct val="100000"/>
              </a:lnSpc>
              <a:spcBef>
                <a:spcPts val="1600"/>
              </a:spcBef>
              <a:spcAft>
                <a:spcPts val="0"/>
              </a:spcAft>
              <a:buNone/>
              <a:defRPr sz="1400">
                <a:solidFill>
                  <a:schemeClr val="accent2"/>
                </a:solidFill>
              </a:defRPr>
            </a:lvl7pPr>
            <a:lvl8pPr lvl="7" rtl="0" algn="ctr">
              <a:lnSpc>
                <a:spcPct val="100000"/>
              </a:lnSpc>
              <a:spcBef>
                <a:spcPts val="1600"/>
              </a:spcBef>
              <a:spcAft>
                <a:spcPts val="0"/>
              </a:spcAft>
              <a:buNone/>
              <a:defRPr sz="1400">
                <a:solidFill>
                  <a:schemeClr val="accent2"/>
                </a:solidFill>
              </a:defRPr>
            </a:lvl8pPr>
            <a:lvl9pPr lvl="8" rtl="0" algn="ctr">
              <a:lnSpc>
                <a:spcPct val="100000"/>
              </a:lnSpc>
              <a:spcBef>
                <a:spcPts val="1600"/>
              </a:spcBef>
              <a:spcAft>
                <a:spcPts val="1600"/>
              </a:spcAft>
              <a:buNone/>
              <a:defRPr sz="1400">
                <a:solidFill>
                  <a:schemeClr val="accent2"/>
                </a:solidFill>
              </a:defRPr>
            </a:lvl9pPr>
          </a:lstStyle>
          <a:p/>
        </p:txBody>
      </p:sp>
      <p:sp>
        <p:nvSpPr>
          <p:cNvPr id="124" name="Google Shape;124;p19"/>
          <p:cNvSpPr txBox="1"/>
          <p:nvPr>
            <p:ph hasCustomPrompt="1" type="title"/>
          </p:nvPr>
        </p:nvSpPr>
        <p:spPr>
          <a:xfrm>
            <a:off x="2127900" y="3050450"/>
            <a:ext cx="4888200" cy="782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dk1"/>
              </a:buClr>
              <a:buSzPts val="6000"/>
              <a:buNone/>
              <a:defRPr sz="6000">
                <a:solidFill>
                  <a:schemeClr val="dk1"/>
                </a:solidFill>
              </a:defRPr>
            </a:lvl1pPr>
            <a:lvl2pPr lvl="1" rtl="0" algn="ctr">
              <a:spcBef>
                <a:spcPts val="0"/>
              </a:spcBef>
              <a:spcAft>
                <a:spcPts val="0"/>
              </a:spcAft>
              <a:buClr>
                <a:schemeClr val="dk1"/>
              </a:buClr>
              <a:buSzPts val="6000"/>
              <a:buNone/>
              <a:defRPr sz="6000">
                <a:solidFill>
                  <a:schemeClr val="dk1"/>
                </a:solidFill>
              </a:defRPr>
            </a:lvl2pPr>
            <a:lvl3pPr lvl="2" rtl="0" algn="ctr">
              <a:spcBef>
                <a:spcPts val="0"/>
              </a:spcBef>
              <a:spcAft>
                <a:spcPts val="0"/>
              </a:spcAft>
              <a:buClr>
                <a:schemeClr val="dk1"/>
              </a:buClr>
              <a:buSzPts val="6000"/>
              <a:buNone/>
              <a:defRPr sz="6000">
                <a:solidFill>
                  <a:schemeClr val="dk1"/>
                </a:solidFill>
              </a:defRPr>
            </a:lvl3pPr>
            <a:lvl4pPr lvl="3" rtl="0" algn="ctr">
              <a:spcBef>
                <a:spcPts val="0"/>
              </a:spcBef>
              <a:spcAft>
                <a:spcPts val="0"/>
              </a:spcAft>
              <a:buClr>
                <a:schemeClr val="dk1"/>
              </a:buClr>
              <a:buSzPts val="6000"/>
              <a:buNone/>
              <a:defRPr sz="6000">
                <a:solidFill>
                  <a:schemeClr val="dk1"/>
                </a:solidFill>
              </a:defRPr>
            </a:lvl4pPr>
            <a:lvl5pPr lvl="4" rtl="0" algn="ctr">
              <a:spcBef>
                <a:spcPts val="0"/>
              </a:spcBef>
              <a:spcAft>
                <a:spcPts val="0"/>
              </a:spcAft>
              <a:buClr>
                <a:schemeClr val="dk1"/>
              </a:buClr>
              <a:buSzPts val="6000"/>
              <a:buNone/>
              <a:defRPr sz="6000">
                <a:solidFill>
                  <a:schemeClr val="dk1"/>
                </a:solidFill>
              </a:defRPr>
            </a:lvl5pPr>
            <a:lvl6pPr lvl="5" rtl="0" algn="ctr">
              <a:spcBef>
                <a:spcPts val="0"/>
              </a:spcBef>
              <a:spcAft>
                <a:spcPts val="0"/>
              </a:spcAft>
              <a:buClr>
                <a:schemeClr val="dk1"/>
              </a:buClr>
              <a:buSzPts val="6000"/>
              <a:buNone/>
              <a:defRPr sz="6000">
                <a:solidFill>
                  <a:schemeClr val="dk1"/>
                </a:solidFill>
              </a:defRPr>
            </a:lvl6pPr>
            <a:lvl7pPr lvl="6" rtl="0" algn="ctr">
              <a:spcBef>
                <a:spcPts val="0"/>
              </a:spcBef>
              <a:spcAft>
                <a:spcPts val="0"/>
              </a:spcAft>
              <a:buClr>
                <a:schemeClr val="dk1"/>
              </a:buClr>
              <a:buSzPts val="6000"/>
              <a:buNone/>
              <a:defRPr sz="6000">
                <a:solidFill>
                  <a:schemeClr val="dk1"/>
                </a:solidFill>
              </a:defRPr>
            </a:lvl7pPr>
            <a:lvl8pPr lvl="7" rtl="0" algn="ctr">
              <a:spcBef>
                <a:spcPts val="0"/>
              </a:spcBef>
              <a:spcAft>
                <a:spcPts val="0"/>
              </a:spcAft>
              <a:buClr>
                <a:schemeClr val="dk1"/>
              </a:buClr>
              <a:buSzPts val="6000"/>
              <a:buNone/>
              <a:defRPr sz="6000">
                <a:solidFill>
                  <a:schemeClr val="dk1"/>
                </a:solidFill>
              </a:defRPr>
            </a:lvl8pPr>
            <a:lvl9pPr lvl="8" rtl="0" algn="ctr">
              <a:spcBef>
                <a:spcPts val="0"/>
              </a:spcBef>
              <a:spcAft>
                <a:spcPts val="0"/>
              </a:spcAft>
              <a:buClr>
                <a:schemeClr val="dk1"/>
              </a:buClr>
              <a:buSzPts val="6000"/>
              <a:buNone/>
              <a:defRPr sz="6000">
                <a:solidFill>
                  <a:schemeClr val="dk1"/>
                </a:solidFill>
              </a:defRPr>
            </a:lvl9pPr>
          </a:lstStyle>
          <a:p>
            <a:r>
              <a:t>xx%</a:t>
            </a:r>
          </a:p>
        </p:txBody>
      </p:sp>
      <p:sp>
        <p:nvSpPr>
          <p:cNvPr id="125" name="Google Shape;125;p19"/>
          <p:cNvSpPr txBox="1"/>
          <p:nvPr>
            <p:ph idx="2" type="subTitle"/>
          </p:nvPr>
        </p:nvSpPr>
        <p:spPr>
          <a:xfrm>
            <a:off x="1357350" y="1767557"/>
            <a:ext cx="6429300" cy="670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accent2"/>
                </a:solidFill>
              </a:defRPr>
            </a:lvl1pPr>
            <a:lvl2pPr lvl="1" rtl="0" algn="ctr">
              <a:lnSpc>
                <a:spcPct val="100000"/>
              </a:lnSpc>
              <a:spcBef>
                <a:spcPts val="1600"/>
              </a:spcBef>
              <a:spcAft>
                <a:spcPts val="0"/>
              </a:spcAft>
              <a:buNone/>
              <a:defRPr sz="1400">
                <a:solidFill>
                  <a:schemeClr val="accent2"/>
                </a:solidFill>
              </a:defRPr>
            </a:lvl2pPr>
            <a:lvl3pPr lvl="2" rtl="0" algn="ctr">
              <a:lnSpc>
                <a:spcPct val="100000"/>
              </a:lnSpc>
              <a:spcBef>
                <a:spcPts val="1600"/>
              </a:spcBef>
              <a:spcAft>
                <a:spcPts val="0"/>
              </a:spcAft>
              <a:buNone/>
              <a:defRPr sz="1400">
                <a:solidFill>
                  <a:schemeClr val="accent2"/>
                </a:solidFill>
              </a:defRPr>
            </a:lvl3pPr>
            <a:lvl4pPr lvl="3" rtl="0" algn="ctr">
              <a:lnSpc>
                <a:spcPct val="100000"/>
              </a:lnSpc>
              <a:spcBef>
                <a:spcPts val="1600"/>
              </a:spcBef>
              <a:spcAft>
                <a:spcPts val="0"/>
              </a:spcAft>
              <a:buNone/>
              <a:defRPr sz="1400">
                <a:solidFill>
                  <a:schemeClr val="accent2"/>
                </a:solidFill>
              </a:defRPr>
            </a:lvl4pPr>
            <a:lvl5pPr lvl="4" rtl="0" algn="ctr">
              <a:lnSpc>
                <a:spcPct val="100000"/>
              </a:lnSpc>
              <a:spcBef>
                <a:spcPts val="1600"/>
              </a:spcBef>
              <a:spcAft>
                <a:spcPts val="0"/>
              </a:spcAft>
              <a:buNone/>
              <a:defRPr sz="1400">
                <a:solidFill>
                  <a:schemeClr val="accent2"/>
                </a:solidFill>
              </a:defRPr>
            </a:lvl5pPr>
            <a:lvl6pPr lvl="5" rtl="0" algn="ctr">
              <a:lnSpc>
                <a:spcPct val="100000"/>
              </a:lnSpc>
              <a:spcBef>
                <a:spcPts val="1600"/>
              </a:spcBef>
              <a:spcAft>
                <a:spcPts val="0"/>
              </a:spcAft>
              <a:buNone/>
              <a:defRPr sz="1400">
                <a:solidFill>
                  <a:schemeClr val="accent2"/>
                </a:solidFill>
              </a:defRPr>
            </a:lvl6pPr>
            <a:lvl7pPr lvl="6" rtl="0" algn="ctr">
              <a:lnSpc>
                <a:spcPct val="100000"/>
              </a:lnSpc>
              <a:spcBef>
                <a:spcPts val="1600"/>
              </a:spcBef>
              <a:spcAft>
                <a:spcPts val="0"/>
              </a:spcAft>
              <a:buNone/>
              <a:defRPr sz="1400">
                <a:solidFill>
                  <a:schemeClr val="accent2"/>
                </a:solidFill>
              </a:defRPr>
            </a:lvl7pPr>
            <a:lvl8pPr lvl="7" rtl="0" algn="ctr">
              <a:lnSpc>
                <a:spcPct val="100000"/>
              </a:lnSpc>
              <a:spcBef>
                <a:spcPts val="1600"/>
              </a:spcBef>
              <a:spcAft>
                <a:spcPts val="0"/>
              </a:spcAft>
              <a:buNone/>
              <a:defRPr sz="1400">
                <a:solidFill>
                  <a:schemeClr val="accent2"/>
                </a:solidFill>
              </a:defRPr>
            </a:lvl8pPr>
            <a:lvl9pPr lvl="8" rtl="0" algn="ctr">
              <a:lnSpc>
                <a:spcPct val="100000"/>
              </a:lnSpc>
              <a:spcBef>
                <a:spcPts val="1600"/>
              </a:spcBef>
              <a:spcAft>
                <a:spcPts val="1600"/>
              </a:spcAft>
              <a:buNone/>
              <a:defRPr sz="1400">
                <a:solidFill>
                  <a:schemeClr val="accent2"/>
                </a:solidFill>
              </a:defRPr>
            </a:lvl9pPr>
          </a:lstStyle>
          <a:p/>
        </p:txBody>
      </p:sp>
      <p:sp>
        <p:nvSpPr>
          <p:cNvPr id="126" name="Google Shape;126;p19"/>
          <p:cNvSpPr txBox="1"/>
          <p:nvPr>
            <p:ph hasCustomPrompt="1" idx="3" type="title"/>
          </p:nvPr>
        </p:nvSpPr>
        <p:spPr>
          <a:xfrm>
            <a:off x="2127900" y="1213638"/>
            <a:ext cx="4888200" cy="782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dk1"/>
              </a:buClr>
              <a:buSzPts val="6000"/>
              <a:buNone/>
              <a:defRPr sz="6000">
                <a:solidFill>
                  <a:schemeClr val="dk1"/>
                </a:solidFill>
              </a:defRPr>
            </a:lvl1pPr>
            <a:lvl2pPr lvl="1" rtl="0" algn="ctr">
              <a:spcBef>
                <a:spcPts val="0"/>
              </a:spcBef>
              <a:spcAft>
                <a:spcPts val="0"/>
              </a:spcAft>
              <a:buClr>
                <a:schemeClr val="dk1"/>
              </a:buClr>
              <a:buSzPts val="6000"/>
              <a:buNone/>
              <a:defRPr sz="6000">
                <a:solidFill>
                  <a:schemeClr val="dk1"/>
                </a:solidFill>
              </a:defRPr>
            </a:lvl2pPr>
            <a:lvl3pPr lvl="2" rtl="0" algn="ctr">
              <a:spcBef>
                <a:spcPts val="0"/>
              </a:spcBef>
              <a:spcAft>
                <a:spcPts val="0"/>
              </a:spcAft>
              <a:buClr>
                <a:schemeClr val="dk1"/>
              </a:buClr>
              <a:buSzPts val="6000"/>
              <a:buNone/>
              <a:defRPr sz="6000">
                <a:solidFill>
                  <a:schemeClr val="dk1"/>
                </a:solidFill>
              </a:defRPr>
            </a:lvl3pPr>
            <a:lvl4pPr lvl="3" rtl="0" algn="ctr">
              <a:spcBef>
                <a:spcPts val="0"/>
              </a:spcBef>
              <a:spcAft>
                <a:spcPts val="0"/>
              </a:spcAft>
              <a:buClr>
                <a:schemeClr val="dk1"/>
              </a:buClr>
              <a:buSzPts val="6000"/>
              <a:buNone/>
              <a:defRPr sz="6000">
                <a:solidFill>
                  <a:schemeClr val="dk1"/>
                </a:solidFill>
              </a:defRPr>
            </a:lvl4pPr>
            <a:lvl5pPr lvl="4" rtl="0" algn="ctr">
              <a:spcBef>
                <a:spcPts val="0"/>
              </a:spcBef>
              <a:spcAft>
                <a:spcPts val="0"/>
              </a:spcAft>
              <a:buClr>
                <a:schemeClr val="dk1"/>
              </a:buClr>
              <a:buSzPts val="6000"/>
              <a:buNone/>
              <a:defRPr sz="6000">
                <a:solidFill>
                  <a:schemeClr val="dk1"/>
                </a:solidFill>
              </a:defRPr>
            </a:lvl5pPr>
            <a:lvl6pPr lvl="5" rtl="0" algn="ctr">
              <a:spcBef>
                <a:spcPts val="0"/>
              </a:spcBef>
              <a:spcAft>
                <a:spcPts val="0"/>
              </a:spcAft>
              <a:buClr>
                <a:schemeClr val="dk1"/>
              </a:buClr>
              <a:buSzPts val="6000"/>
              <a:buNone/>
              <a:defRPr sz="6000">
                <a:solidFill>
                  <a:schemeClr val="dk1"/>
                </a:solidFill>
              </a:defRPr>
            </a:lvl6pPr>
            <a:lvl7pPr lvl="6" rtl="0" algn="ctr">
              <a:spcBef>
                <a:spcPts val="0"/>
              </a:spcBef>
              <a:spcAft>
                <a:spcPts val="0"/>
              </a:spcAft>
              <a:buClr>
                <a:schemeClr val="dk1"/>
              </a:buClr>
              <a:buSzPts val="6000"/>
              <a:buNone/>
              <a:defRPr sz="6000">
                <a:solidFill>
                  <a:schemeClr val="dk1"/>
                </a:solidFill>
              </a:defRPr>
            </a:lvl7pPr>
            <a:lvl8pPr lvl="7" rtl="0" algn="ctr">
              <a:spcBef>
                <a:spcPts val="0"/>
              </a:spcBef>
              <a:spcAft>
                <a:spcPts val="0"/>
              </a:spcAft>
              <a:buClr>
                <a:schemeClr val="dk1"/>
              </a:buClr>
              <a:buSzPts val="6000"/>
              <a:buNone/>
              <a:defRPr sz="6000">
                <a:solidFill>
                  <a:schemeClr val="dk1"/>
                </a:solidFill>
              </a:defRPr>
            </a:lvl8pPr>
            <a:lvl9pPr lvl="8" rtl="0" algn="ctr">
              <a:spcBef>
                <a:spcPts val="0"/>
              </a:spcBef>
              <a:spcAft>
                <a:spcPts val="0"/>
              </a:spcAft>
              <a:buClr>
                <a:schemeClr val="dk1"/>
              </a:buClr>
              <a:buSzPts val="6000"/>
              <a:buNone/>
              <a:defRPr sz="6000">
                <a:solidFill>
                  <a:schemeClr val="dk1"/>
                </a:solidFill>
              </a:defRPr>
            </a:lvl9pPr>
          </a:lstStyle>
          <a:p>
            <a:r>
              <a:t>xx%</a:t>
            </a:r>
          </a:p>
        </p:txBody>
      </p:sp>
      <p:grpSp>
        <p:nvGrpSpPr>
          <p:cNvPr id="127" name="Google Shape;127;p19"/>
          <p:cNvGrpSpPr/>
          <p:nvPr/>
        </p:nvGrpSpPr>
        <p:grpSpPr>
          <a:xfrm>
            <a:off x="-333525" y="155802"/>
            <a:ext cx="8866063" cy="5321373"/>
            <a:chOff x="-333525" y="155802"/>
            <a:chExt cx="8866063" cy="5321373"/>
          </a:xfrm>
        </p:grpSpPr>
        <p:sp>
          <p:nvSpPr>
            <p:cNvPr id="128" name="Google Shape;128;p19"/>
            <p:cNvSpPr/>
            <p:nvPr/>
          </p:nvSpPr>
          <p:spPr>
            <a:xfrm rot="10800000">
              <a:off x="-333525" y="2317575"/>
              <a:ext cx="3159600" cy="3159600"/>
            </a:xfrm>
            <a:prstGeom prst="ellipse">
              <a:avLst/>
            </a:prstGeom>
            <a:gradFill>
              <a:gsLst>
                <a:gs pos="0">
                  <a:srgbClr val="00151F">
                    <a:alpha val="56862"/>
                  </a:srgbClr>
                </a:gs>
                <a:gs pos="5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19"/>
            <p:cNvPicPr preferRelativeResize="0"/>
            <p:nvPr/>
          </p:nvPicPr>
          <p:blipFill rotWithShape="1">
            <a:blip r:embed="rId3">
              <a:alphaModFix/>
            </a:blip>
            <a:srcRect b="0" l="0" r="0" t="0"/>
            <a:stretch/>
          </p:blipFill>
          <p:spPr>
            <a:xfrm>
              <a:off x="648283" y="3284471"/>
              <a:ext cx="1195824" cy="1193323"/>
            </a:xfrm>
            <a:prstGeom prst="rect">
              <a:avLst/>
            </a:prstGeom>
            <a:noFill/>
            <a:ln>
              <a:noFill/>
            </a:ln>
          </p:spPr>
        </p:pic>
        <p:sp>
          <p:nvSpPr>
            <p:cNvPr id="130" name="Google Shape;130;p19"/>
            <p:cNvSpPr/>
            <p:nvPr/>
          </p:nvSpPr>
          <p:spPr>
            <a:xfrm>
              <a:off x="5338563" y="155802"/>
              <a:ext cx="1082100" cy="1082100"/>
            </a:xfrm>
            <a:prstGeom prst="ellipse">
              <a:avLst/>
            </a:prstGeom>
            <a:gradFill>
              <a:gsLst>
                <a:gs pos="0">
                  <a:srgbClr val="00151F">
                    <a:alpha val="23921"/>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19"/>
            <p:cNvPicPr preferRelativeResize="0"/>
            <p:nvPr/>
          </p:nvPicPr>
          <p:blipFill rotWithShape="1">
            <a:blip r:embed="rId4">
              <a:alphaModFix/>
            </a:blip>
            <a:srcRect b="10" l="0" r="0" t="0"/>
            <a:stretch/>
          </p:blipFill>
          <p:spPr>
            <a:xfrm rot="10800000">
              <a:off x="5669750" y="506900"/>
              <a:ext cx="403575" cy="402725"/>
            </a:xfrm>
            <a:prstGeom prst="rect">
              <a:avLst/>
            </a:prstGeom>
            <a:noFill/>
            <a:ln>
              <a:noFill/>
            </a:ln>
          </p:spPr>
        </p:pic>
        <p:sp>
          <p:nvSpPr>
            <p:cNvPr id="132" name="Google Shape;132;p19"/>
            <p:cNvSpPr/>
            <p:nvPr/>
          </p:nvSpPr>
          <p:spPr>
            <a:xfrm>
              <a:off x="7861738" y="3885051"/>
              <a:ext cx="670800" cy="670800"/>
            </a:xfrm>
            <a:prstGeom prst="ellipse">
              <a:avLst/>
            </a:prstGeom>
            <a:gradFill>
              <a:gsLst>
                <a:gs pos="0">
                  <a:srgbClr val="00151F">
                    <a:alpha val="23921"/>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19"/>
            <p:cNvPicPr preferRelativeResize="0"/>
            <p:nvPr/>
          </p:nvPicPr>
          <p:blipFill rotWithShape="1">
            <a:blip r:embed="rId5">
              <a:alphaModFix/>
            </a:blip>
            <a:srcRect b="10" l="0" r="0" t="0"/>
            <a:stretch/>
          </p:blipFill>
          <p:spPr>
            <a:xfrm rot="10800000">
              <a:off x="8067043" y="4102698"/>
              <a:ext cx="250178" cy="249651"/>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numbers 1">
  <p:cSld name="CUSTOM_8_1_1_1">
    <p:bg>
      <p:bgPr>
        <a:blipFill>
          <a:blip r:embed="rId2">
            <a:alphaModFix/>
          </a:blip>
          <a:stretch>
            <a:fillRect/>
          </a:stretch>
        </a:blipFill>
      </p:bgPr>
    </p:bg>
    <p:spTree>
      <p:nvGrpSpPr>
        <p:cNvPr id="134" name="Shape 134"/>
        <p:cNvGrpSpPr/>
        <p:nvPr/>
      </p:nvGrpSpPr>
      <p:grpSpPr>
        <a:xfrm>
          <a:off x="0" y="0"/>
          <a:ext cx="0" cy="0"/>
          <a:chOff x="0" y="0"/>
          <a:chExt cx="0" cy="0"/>
        </a:xfrm>
      </p:grpSpPr>
      <p:grpSp>
        <p:nvGrpSpPr>
          <p:cNvPr id="135" name="Google Shape;135;p20"/>
          <p:cNvGrpSpPr/>
          <p:nvPr/>
        </p:nvGrpSpPr>
        <p:grpSpPr>
          <a:xfrm>
            <a:off x="118950" y="-599425"/>
            <a:ext cx="9032400" cy="5850324"/>
            <a:chOff x="118950" y="-599425"/>
            <a:chExt cx="9032400" cy="5850324"/>
          </a:xfrm>
        </p:grpSpPr>
        <p:sp>
          <p:nvSpPr>
            <p:cNvPr id="136" name="Google Shape;136;p20"/>
            <p:cNvSpPr/>
            <p:nvPr/>
          </p:nvSpPr>
          <p:spPr>
            <a:xfrm>
              <a:off x="334131" y="3675599"/>
              <a:ext cx="1575300" cy="1575300"/>
            </a:xfrm>
            <a:prstGeom prst="ellipse">
              <a:avLst/>
            </a:prstGeom>
            <a:gradFill>
              <a:gsLst>
                <a:gs pos="0">
                  <a:srgbClr val="00151F">
                    <a:alpha val="23921"/>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118950" y="-599425"/>
              <a:ext cx="3429900" cy="3429900"/>
            </a:xfrm>
            <a:prstGeom prst="ellipse">
              <a:avLst/>
            </a:prstGeom>
            <a:gradFill>
              <a:gsLst>
                <a:gs pos="0">
                  <a:srgbClr val="00151F">
                    <a:alpha val="23921"/>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20"/>
            <p:cNvPicPr preferRelativeResize="0"/>
            <p:nvPr/>
          </p:nvPicPr>
          <p:blipFill rotWithShape="1">
            <a:blip r:embed="rId3">
              <a:alphaModFix/>
            </a:blip>
            <a:srcRect b="10" l="0" r="0" t="0"/>
            <a:stretch/>
          </p:blipFill>
          <p:spPr>
            <a:xfrm rot="10800000">
              <a:off x="816266" y="4186721"/>
              <a:ext cx="587517" cy="586279"/>
            </a:xfrm>
            <a:prstGeom prst="rect">
              <a:avLst/>
            </a:prstGeom>
            <a:noFill/>
            <a:ln>
              <a:noFill/>
            </a:ln>
          </p:spPr>
        </p:pic>
        <p:pic>
          <p:nvPicPr>
            <p:cNvPr id="139" name="Google Shape;139;p20"/>
            <p:cNvPicPr preferRelativeResize="0"/>
            <p:nvPr/>
          </p:nvPicPr>
          <p:blipFill rotWithShape="1">
            <a:blip r:embed="rId4">
              <a:alphaModFix/>
            </a:blip>
            <a:srcRect b="0" l="0" r="0" t="0"/>
            <a:stretch/>
          </p:blipFill>
          <p:spPr>
            <a:xfrm rot="10800000">
              <a:off x="1087555" y="435337"/>
              <a:ext cx="1430530" cy="1427535"/>
            </a:xfrm>
            <a:prstGeom prst="rect">
              <a:avLst/>
            </a:prstGeom>
            <a:noFill/>
            <a:ln>
              <a:noFill/>
            </a:ln>
          </p:spPr>
        </p:pic>
        <p:pic>
          <p:nvPicPr>
            <p:cNvPr id="140" name="Google Shape;140;p20"/>
            <p:cNvPicPr preferRelativeResize="0"/>
            <p:nvPr/>
          </p:nvPicPr>
          <p:blipFill rotWithShape="1">
            <a:blip r:embed="rId5">
              <a:alphaModFix/>
            </a:blip>
            <a:srcRect b="42614" l="48092" r="0" t="0"/>
            <a:stretch/>
          </p:blipFill>
          <p:spPr>
            <a:xfrm flipH="1" rot="-4">
              <a:off x="7016750" y="2785797"/>
              <a:ext cx="2134600" cy="2355126"/>
            </a:xfrm>
            <a:prstGeom prst="rect">
              <a:avLst/>
            </a:prstGeom>
            <a:noFill/>
            <a:ln>
              <a:noFill/>
            </a:ln>
          </p:spPr>
        </p:pic>
      </p:grpSp>
      <p:sp>
        <p:nvSpPr>
          <p:cNvPr id="141" name="Google Shape;141;p20"/>
          <p:cNvSpPr txBox="1"/>
          <p:nvPr>
            <p:ph type="title"/>
          </p:nvPr>
        </p:nvSpPr>
        <p:spPr>
          <a:xfrm flipH="1">
            <a:off x="2412300" y="2222475"/>
            <a:ext cx="4319400" cy="1621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4200"/>
              <a:buNone/>
              <a:defRPr>
                <a:solidFill>
                  <a:schemeClr val="dk1"/>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142" name="Google Shape;142;p20"/>
          <p:cNvSpPr txBox="1"/>
          <p:nvPr>
            <p:ph idx="1" type="subTitle"/>
          </p:nvPr>
        </p:nvSpPr>
        <p:spPr>
          <a:xfrm flipH="1">
            <a:off x="2412300" y="3948300"/>
            <a:ext cx="4319400" cy="3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2100"/>
              <a:buNone/>
              <a:defRPr sz="1600">
                <a:solidFill>
                  <a:schemeClr val="accent2"/>
                </a:solidFill>
              </a:defRPr>
            </a:lvl1pPr>
            <a:lvl2pPr lvl="1" rtl="0" algn="ctr">
              <a:lnSpc>
                <a:spcPct val="100000"/>
              </a:lnSpc>
              <a:spcBef>
                <a:spcPts val="0"/>
              </a:spcBef>
              <a:spcAft>
                <a:spcPts val="0"/>
              </a:spcAft>
              <a:buClr>
                <a:schemeClr val="accent2"/>
              </a:buClr>
              <a:buSzPts val="2100"/>
              <a:buNone/>
              <a:defRPr sz="2100">
                <a:solidFill>
                  <a:schemeClr val="accent2"/>
                </a:solidFill>
              </a:defRPr>
            </a:lvl2pPr>
            <a:lvl3pPr lvl="2" rtl="0" algn="ctr">
              <a:lnSpc>
                <a:spcPct val="100000"/>
              </a:lnSpc>
              <a:spcBef>
                <a:spcPts val="0"/>
              </a:spcBef>
              <a:spcAft>
                <a:spcPts val="0"/>
              </a:spcAft>
              <a:buClr>
                <a:schemeClr val="accent2"/>
              </a:buClr>
              <a:buSzPts val="2100"/>
              <a:buNone/>
              <a:defRPr sz="2100">
                <a:solidFill>
                  <a:schemeClr val="accent2"/>
                </a:solidFill>
              </a:defRPr>
            </a:lvl3pPr>
            <a:lvl4pPr lvl="3" rtl="0" algn="ctr">
              <a:lnSpc>
                <a:spcPct val="100000"/>
              </a:lnSpc>
              <a:spcBef>
                <a:spcPts val="0"/>
              </a:spcBef>
              <a:spcAft>
                <a:spcPts val="0"/>
              </a:spcAft>
              <a:buClr>
                <a:schemeClr val="accent2"/>
              </a:buClr>
              <a:buSzPts val="2100"/>
              <a:buNone/>
              <a:defRPr sz="2100">
                <a:solidFill>
                  <a:schemeClr val="accent2"/>
                </a:solidFill>
              </a:defRPr>
            </a:lvl4pPr>
            <a:lvl5pPr lvl="4" rtl="0" algn="ctr">
              <a:lnSpc>
                <a:spcPct val="100000"/>
              </a:lnSpc>
              <a:spcBef>
                <a:spcPts val="0"/>
              </a:spcBef>
              <a:spcAft>
                <a:spcPts val="0"/>
              </a:spcAft>
              <a:buClr>
                <a:schemeClr val="accent2"/>
              </a:buClr>
              <a:buSzPts val="2100"/>
              <a:buNone/>
              <a:defRPr sz="2100">
                <a:solidFill>
                  <a:schemeClr val="accent2"/>
                </a:solidFill>
              </a:defRPr>
            </a:lvl5pPr>
            <a:lvl6pPr lvl="5" rtl="0" algn="ctr">
              <a:lnSpc>
                <a:spcPct val="100000"/>
              </a:lnSpc>
              <a:spcBef>
                <a:spcPts val="0"/>
              </a:spcBef>
              <a:spcAft>
                <a:spcPts val="0"/>
              </a:spcAft>
              <a:buClr>
                <a:schemeClr val="accent2"/>
              </a:buClr>
              <a:buSzPts val="2100"/>
              <a:buNone/>
              <a:defRPr sz="2100">
                <a:solidFill>
                  <a:schemeClr val="accent2"/>
                </a:solidFill>
              </a:defRPr>
            </a:lvl6pPr>
            <a:lvl7pPr lvl="6" rtl="0" algn="ctr">
              <a:lnSpc>
                <a:spcPct val="100000"/>
              </a:lnSpc>
              <a:spcBef>
                <a:spcPts val="0"/>
              </a:spcBef>
              <a:spcAft>
                <a:spcPts val="0"/>
              </a:spcAft>
              <a:buClr>
                <a:schemeClr val="accent2"/>
              </a:buClr>
              <a:buSzPts val="2100"/>
              <a:buNone/>
              <a:defRPr sz="2100">
                <a:solidFill>
                  <a:schemeClr val="accent2"/>
                </a:solidFill>
              </a:defRPr>
            </a:lvl7pPr>
            <a:lvl8pPr lvl="7" rtl="0" algn="ctr">
              <a:lnSpc>
                <a:spcPct val="100000"/>
              </a:lnSpc>
              <a:spcBef>
                <a:spcPts val="0"/>
              </a:spcBef>
              <a:spcAft>
                <a:spcPts val="0"/>
              </a:spcAft>
              <a:buClr>
                <a:schemeClr val="accent2"/>
              </a:buClr>
              <a:buSzPts val="2100"/>
              <a:buNone/>
              <a:defRPr sz="2100">
                <a:solidFill>
                  <a:schemeClr val="accent2"/>
                </a:solidFill>
              </a:defRPr>
            </a:lvl8pPr>
            <a:lvl9pPr lvl="8" rtl="0" algn="ctr">
              <a:lnSpc>
                <a:spcPct val="100000"/>
              </a:lnSpc>
              <a:spcBef>
                <a:spcPts val="0"/>
              </a:spcBef>
              <a:spcAft>
                <a:spcPts val="0"/>
              </a:spcAft>
              <a:buClr>
                <a:schemeClr val="accent2"/>
              </a:buClr>
              <a:buSzPts val="2100"/>
              <a:buNone/>
              <a:defRPr sz="2100">
                <a:solidFill>
                  <a:schemeClr val="accent2"/>
                </a:solidFill>
              </a:defRPr>
            </a:lvl9pPr>
          </a:lstStyle>
          <a:p/>
        </p:txBody>
      </p:sp>
      <p:sp>
        <p:nvSpPr>
          <p:cNvPr id="143" name="Google Shape;143;p20"/>
          <p:cNvSpPr txBox="1"/>
          <p:nvPr>
            <p:ph hasCustomPrompt="1" idx="2" type="title"/>
          </p:nvPr>
        </p:nvSpPr>
        <p:spPr>
          <a:xfrm flipH="1">
            <a:off x="3548850" y="1081627"/>
            <a:ext cx="2046300" cy="114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accent2"/>
              </a:buClr>
              <a:buSzPts val="3600"/>
              <a:buNone/>
              <a:defRPr sz="6000">
                <a:solidFill>
                  <a:schemeClr val="dk1"/>
                </a:solidFill>
              </a:defRPr>
            </a:lvl1pPr>
            <a:lvl2pPr lvl="1" rtl="0" algn="ct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3"/>
          <p:cNvSpPr txBox="1"/>
          <p:nvPr>
            <p:ph type="title"/>
          </p:nvPr>
        </p:nvSpPr>
        <p:spPr>
          <a:xfrm flipH="1">
            <a:off x="4103150" y="2222475"/>
            <a:ext cx="4319400" cy="1621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2"/>
              </a:buClr>
              <a:buSzPts val="4200"/>
              <a:buNone/>
              <a:defRPr>
                <a:solidFill>
                  <a:schemeClr val="dk1"/>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28" name="Google Shape;28;p3"/>
          <p:cNvSpPr txBox="1"/>
          <p:nvPr>
            <p:ph idx="1" type="subTitle"/>
          </p:nvPr>
        </p:nvSpPr>
        <p:spPr>
          <a:xfrm flipH="1">
            <a:off x="4103150" y="3948300"/>
            <a:ext cx="4319400" cy="39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2100"/>
              <a:buNone/>
              <a:defRPr sz="1600">
                <a:solidFill>
                  <a:schemeClr val="accent2"/>
                </a:solidFill>
              </a:defRPr>
            </a:lvl1pPr>
            <a:lvl2pPr lvl="1" rtl="0" algn="ctr">
              <a:lnSpc>
                <a:spcPct val="100000"/>
              </a:lnSpc>
              <a:spcBef>
                <a:spcPts val="0"/>
              </a:spcBef>
              <a:spcAft>
                <a:spcPts val="0"/>
              </a:spcAft>
              <a:buClr>
                <a:schemeClr val="accent2"/>
              </a:buClr>
              <a:buSzPts val="2100"/>
              <a:buNone/>
              <a:defRPr sz="2100">
                <a:solidFill>
                  <a:schemeClr val="accent2"/>
                </a:solidFill>
              </a:defRPr>
            </a:lvl2pPr>
            <a:lvl3pPr lvl="2" rtl="0" algn="ctr">
              <a:lnSpc>
                <a:spcPct val="100000"/>
              </a:lnSpc>
              <a:spcBef>
                <a:spcPts val="0"/>
              </a:spcBef>
              <a:spcAft>
                <a:spcPts val="0"/>
              </a:spcAft>
              <a:buClr>
                <a:schemeClr val="accent2"/>
              </a:buClr>
              <a:buSzPts val="2100"/>
              <a:buNone/>
              <a:defRPr sz="2100">
                <a:solidFill>
                  <a:schemeClr val="accent2"/>
                </a:solidFill>
              </a:defRPr>
            </a:lvl3pPr>
            <a:lvl4pPr lvl="3" rtl="0" algn="ctr">
              <a:lnSpc>
                <a:spcPct val="100000"/>
              </a:lnSpc>
              <a:spcBef>
                <a:spcPts val="0"/>
              </a:spcBef>
              <a:spcAft>
                <a:spcPts val="0"/>
              </a:spcAft>
              <a:buClr>
                <a:schemeClr val="accent2"/>
              </a:buClr>
              <a:buSzPts val="2100"/>
              <a:buNone/>
              <a:defRPr sz="2100">
                <a:solidFill>
                  <a:schemeClr val="accent2"/>
                </a:solidFill>
              </a:defRPr>
            </a:lvl4pPr>
            <a:lvl5pPr lvl="4" rtl="0" algn="ctr">
              <a:lnSpc>
                <a:spcPct val="100000"/>
              </a:lnSpc>
              <a:spcBef>
                <a:spcPts val="0"/>
              </a:spcBef>
              <a:spcAft>
                <a:spcPts val="0"/>
              </a:spcAft>
              <a:buClr>
                <a:schemeClr val="accent2"/>
              </a:buClr>
              <a:buSzPts val="2100"/>
              <a:buNone/>
              <a:defRPr sz="2100">
                <a:solidFill>
                  <a:schemeClr val="accent2"/>
                </a:solidFill>
              </a:defRPr>
            </a:lvl5pPr>
            <a:lvl6pPr lvl="5" rtl="0" algn="ctr">
              <a:lnSpc>
                <a:spcPct val="100000"/>
              </a:lnSpc>
              <a:spcBef>
                <a:spcPts val="0"/>
              </a:spcBef>
              <a:spcAft>
                <a:spcPts val="0"/>
              </a:spcAft>
              <a:buClr>
                <a:schemeClr val="accent2"/>
              </a:buClr>
              <a:buSzPts val="2100"/>
              <a:buNone/>
              <a:defRPr sz="2100">
                <a:solidFill>
                  <a:schemeClr val="accent2"/>
                </a:solidFill>
              </a:defRPr>
            </a:lvl6pPr>
            <a:lvl7pPr lvl="6" rtl="0" algn="ctr">
              <a:lnSpc>
                <a:spcPct val="100000"/>
              </a:lnSpc>
              <a:spcBef>
                <a:spcPts val="0"/>
              </a:spcBef>
              <a:spcAft>
                <a:spcPts val="0"/>
              </a:spcAft>
              <a:buClr>
                <a:schemeClr val="accent2"/>
              </a:buClr>
              <a:buSzPts val="2100"/>
              <a:buNone/>
              <a:defRPr sz="2100">
                <a:solidFill>
                  <a:schemeClr val="accent2"/>
                </a:solidFill>
              </a:defRPr>
            </a:lvl7pPr>
            <a:lvl8pPr lvl="7" rtl="0" algn="ctr">
              <a:lnSpc>
                <a:spcPct val="100000"/>
              </a:lnSpc>
              <a:spcBef>
                <a:spcPts val="0"/>
              </a:spcBef>
              <a:spcAft>
                <a:spcPts val="0"/>
              </a:spcAft>
              <a:buClr>
                <a:schemeClr val="accent2"/>
              </a:buClr>
              <a:buSzPts val="2100"/>
              <a:buNone/>
              <a:defRPr sz="2100">
                <a:solidFill>
                  <a:schemeClr val="accent2"/>
                </a:solidFill>
              </a:defRPr>
            </a:lvl8pPr>
            <a:lvl9pPr lvl="8" rtl="0" algn="ctr">
              <a:lnSpc>
                <a:spcPct val="100000"/>
              </a:lnSpc>
              <a:spcBef>
                <a:spcPts val="0"/>
              </a:spcBef>
              <a:spcAft>
                <a:spcPts val="0"/>
              </a:spcAft>
              <a:buClr>
                <a:schemeClr val="accent2"/>
              </a:buClr>
              <a:buSzPts val="2100"/>
              <a:buNone/>
              <a:defRPr sz="2100">
                <a:solidFill>
                  <a:schemeClr val="accent2"/>
                </a:solidFill>
              </a:defRPr>
            </a:lvl9pPr>
          </a:lstStyle>
          <a:p/>
        </p:txBody>
      </p:sp>
      <p:sp>
        <p:nvSpPr>
          <p:cNvPr id="29" name="Google Shape;29;p3"/>
          <p:cNvSpPr txBox="1"/>
          <p:nvPr>
            <p:ph hasCustomPrompt="1" idx="2" type="title"/>
          </p:nvPr>
        </p:nvSpPr>
        <p:spPr>
          <a:xfrm flipH="1">
            <a:off x="6376250" y="1081627"/>
            <a:ext cx="2046300" cy="1147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2"/>
              </a:buClr>
              <a:buSzPts val="3600"/>
              <a:buNone/>
              <a:defRPr sz="6000">
                <a:solidFill>
                  <a:schemeClr val="dk1"/>
                </a:solidFill>
              </a:defRPr>
            </a:lvl1pPr>
            <a:lvl2pPr lvl="1" rtl="0" algn="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30" name="Google Shape;30;p3"/>
          <p:cNvGrpSpPr/>
          <p:nvPr/>
        </p:nvGrpSpPr>
        <p:grpSpPr>
          <a:xfrm>
            <a:off x="-7348" y="0"/>
            <a:ext cx="6102836" cy="5180550"/>
            <a:chOff x="-7348" y="0"/>
            <a:chExt cx="6102836" cy="5180550"/>
          </a:xfrm>
        </p:grpSpPr>
        <p:pic>
          <p:nvPicPr>
            <p:cNvPr id="31" name="Google Shape;31;p3"/>
            <p:cNvPicPr preferRelativeResize="0"/>
            <p:nvPr/>
          </p:nvPicPr>
          <p:blipFill rotWithShape="1">
            <a:blip r:embed="rId3">
              <a:alphaModFix/>
            </a:blip>
            <a:srcRect b="42614" l="48092" r="0" t="0"/>
            <a:stretch/>
          </p:blipFill>
          <p:spPr>
            <a:xfrm flipH="1" rot="10799995">
              <a:off x="-7348" y="3"/>
              <a:ext cx="3661625" cy="4039870"/>
            </a:xfrm>
            <a:prstGeom prst="rect">
              <a:avLst/>
            </a:prstGeom>
            <a:noFill/>
            <a:ln>
              <a:noFill/>
            </a:ln>
          </p:spPr>
        </p:pic>
        <p:sp>
          <p:nvSpPr>
            <p:cNvPr id="32" name="Google Shape;32;p3"/>
            <p:cNvSpPr/>
            <p:nvPr/>
          </p:nvSpPr>
          <p:spPr>
            <a:xfrm>
              <a:off x="5013388" y="185377"/>
              <a:ext cx="1082100" cy="1082100"/>
            </a:xfrm>
            <a:prstGeom prst="ellipse">
              <a:avLst/>
            </a:prstGeom>
            <a:gradFill>
              <a:gsLst>
                <a:gs pos="0">
                  <a:srgbClr val="00151F">
                    <a:alpha val="23921"/>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1888825" y="3208050"/>
              <a:ext cx="1972500" cy="1972500"/>
            </a:xfrm>
            <a:prstGeom prst="ellipse">
              <a:avLst/>
            </a:prstGeom>
            <a:gradFill>
              <a:gsLst>
                <a:gs pos="0">
                  <a:srgbClr val="00151F">
                    <a:alpha val="56862"/>
                  </a:srgbClr>
                </a:gs>
                <a:gs pos="5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 name="Google Shape;34;p3"/>
            <p:cNvPicPr preferRelativeResize="0"/>
            <p:nvPr/>
          </p:nvPicPr>
          <p:blipFill rotWithShape="1">
            <a:blip r:embed="rId4">
              <a:alphaModFix/>
            </a:blip>
            <a:srcRect b="10" l="0" r="0" t="0"/>
            <a:stretch/>
          </p:blipFill>
          <p:spPr>
            <a:xfrm rot="10800000">
              <a:off x="5344575" y="536475"/>
              <a:ext cx="403575" cy="402725"/>
            </a:xfrm>
            <a:prstGeom prst="rect">
              <a:avLst/>
            </a:prstGeom>
            <a:noFill/>
            <a:ln>
              <a:noFill/>
            </a:ln>
          </p:spPr>
        </p:pic>
        <p:pic>
          <p:nvPicPr>
            <p:cNvPr id="35" name="Google Shape;35;p3"/>
            <p:cNvPicPr preferRelativeResize="0"/>
            <p:nvPr/>
          </p:nvPicPr>
          <p:blipFill rotWithShape="1">
            <a:blip r:embed="rId5">
              <a:alphaModFix/>
            </a:blip>
            <a:srcRect b="0" l="0" r="0" t="0"/>
            <a:stretch/>
          </p:blipFill>
          <p:spPr>
            <a:xfrm rot="10800000">
              <a:off x="2251082" y="3625607"/>
              <a:ext cx="1195824" cy="1193323"/>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ix columns ">
  <p:cSld name="CUSTOM_2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21"/>
          <p:cNvSpPr txBox="1"/>
          <p:nvPr>
            <p:ph idx="1" type="subTitle"/>
          </p:nvPr>
        </p:nvSpPr>
        <p:spPr>
          <a:xfrm>
            <a:off x="720050" y="3787660"/>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accent2"/>
                </a:solidFill>
              </a:defRPr>
            </a:lvl1pPr>
            <a:lvl2pPr lvl="1" rtl="0" algn="ctr">
              <a:lnSpc>
                <a:spcPct val="100000"/>
              </a:lnSpc>
              <a:spcBef>
                <a:spcPts val="1600"/>
              </a:spcBef>
              <a:spcAft>
                <a:spcPts val="0"/>
              </a:spcAft>
              <a:buNone/>
              <a:defRPr>
                <a:solidFill>
                  <a:schemeClr val="accent2"/>
                </a:solidFill>
              </a:defRPr>
            </a:lvl2pPr>
            <a:lvl3pPr lvl="2" rtl="0" algn="ctr">
              <a:lnSpc>
                <a:spcPct val="100000"/>
              </a:lnSpc>
              <a:spcBef>
                <a:spcPts val="1600"/>
              </a:spcBef>
              <a:spcAft>
                <a:spcPts val="0"/>
              </a:spcAft>
              <a:buNone/>
              <a:defRPr>
                <a:solidFill>
                  <a:schemeClr val="accent2"/>
                </a:solidFill>
              </a:defRPr>
            </a:lvl3pPr>
            <a:lvl4pPr lvl="3" rtl="0" algn="ctr">
              <a:lnSpc>
                <a:spcPct val="100000"/>
              </a:lnSpc>
              <a:spcBef>
                <a:spcPts val="1600"/>
              </a:spcBef>
              <a:spcAft>
                <a:spcPts val="0"/>
              </a:spcAft>
              <a:buNone/>
              <a:defRPr>
                <a:solidFill>
                  <a:schemeClr val="accent2"/>
                </a:solidFill>
              </a:defRPr>
            </a:lvl4pPr>
            <a:lvl5pPr lvl="4" rtl="0" algn="ctr">
              <a:lnSpc>
                <a:spcPct val="100000"/>
              </a:lnSpc>
              <a:spcBef>
                <a:spcPts val="1600"/>
              </a:spcBef>
              <a:spcAft>
                <a:spcPts val="0"/>
              </a:spcAft>
              <a:buNone/>
              <a:defRPr>
                <a:solidFill>
                  <a:schemeClr val="accent2"/>
                </a:solidFill>
              </a:defRPr>
            </a:lvl5pPr>
            <a:lvl6pPr lvl="5" rtl="0" algn="ctr">
              <a:lnSpc>
                <a:spcPct val="100000"/>
              </a:lnSpc>
              <a:spcBef>
                <a:spcPts val="1600"/>
              </a:spcBef>
              <a:spcAft>
                <a:spcPts val="0"/>
              </a:spcAft>
              <a:buNone/>
              <a:defRPr>
                <a:solidFill>
                  <a:schemeClr val="accent2"/>
                </a:solidFill>
              </a:defRPr>
            </a:lvl6pPr>
            <a:lvl7pPr lvl="6" rtl="0" algn="ctr">
              <a:lnSpc>
                <a:spcPct val="100000"/>
              </a:lnSpc>
              <a:spcBef>
                <a:spcPts val="1600"/>
              </a:spcBef>
              <a:spcAft>
                <a:spcPts val="0"/>
              </a:spcAft>
              <a:buNone/>
              <a:defRPr>
                <a:solidFill>
                  <a:schemeClr val="accent2"/>
                </a:solidFill>
              </a:defRPr>
            </a:lvl7pPr>
            <a:lvl8pPr lvl="7" rtl="0" algn="ctr">
              <a:lnSpc>
                <a:spcPct val="100000"/>
              </a:lnSpc>
              <a:spcBef>
                <a:spcPts val="1600"/>
              </a:spcBef>
              <a:spcAft>
                <a:spcPts val="0"/>
              </a:spcAft>
              <a:buNone/>
              <a:defRPr>
                <a:solidFill>
                  <a:schemeClr val="accent2"/>
                </a:solidFill>
              </a:defRPr>
            </a:lvl8pPr>
            <a:lvl9pPr lvl="8" rtl="0" algn="ctr">
              <a:lnSpc>
                <a:spcPct val="100000"/>
              </a:lnSpc>
              <a:spcBef>
                <a:spcPts val="1600"/>
              </a:spcBef>
              <a:spcAft>
                <a:spcPts val="1600"/>
              </a:spcAft>
              <a:buNone/>
              <a:defRPr>
                <a:solidFill>
                  <a:schemeClr val="accent2"/>
                </a:solidFill>
              </a:defRPr>
            </a:lvl9pPr>
          </a:lstStyle>
          <a:p/>
        </p:txBody>
      </p:sp>
      <p:sp>
        <p:nvSpPr>
          <p:cNvPr id="146" name="Google Shape;146;p21"/>
          <p:cNvSpPr txBox="1"/>
          <p:nvPr>
            <p:ph idx="2" type="subTitle"/>
          </p:nvPr>
        </p:nvSpPr>
        <p:spPr>
          <a:xfrm>
            <a:off x="3494960" y="3787660"/>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accent2"/>
                </a:solidFill>
              </a:defRPr>
            </a:lvl1pPr>
            <a:lvl2pPr lvl="1" rtl="0" algn="ctr">
              <a:lnSpc>
                <a:spcPct val="100000"/>
              </a:lnSpc>
              <a:spcBef>
                <a:spcPts val="1600"/>
              </a:spcBef>
              <a:spcAft>
                <a:spcPts val="0"/>
              </a:spcAft>
              <a:buNone/>
              <a:defRPr>
                <a:solidFill>
                  <a:schemeClr val="accent2"/>
                </a:solidFill>
              </a:defRPr>
            </a:lvl2pPr>
            <a:lvl3pPr lvl="2" rtl="0" algn="ctr">
              <a:lnSpc>
                <a:spcPct val="100000"/>
              </a:lnSpc>
              <a:spcBef>
                <a:spcPts val="1600"/>
              </a:spcBef>
              <a:spcAft>
                <a:spcPts val="0"/>
              </a:spcAft>
              <a:buNone/>
              <a:defRPr>
                <a:solidFill>
                  <a:schemeClr val="accent2"/>
                </a:solidFill>
              </a:defRPr>
            </a:lvl3pPr>
            <a:lvl4pPr lvl="3" rtl="0" algn="ctr">
              <a:lnSpc>
                <a:spcPct val="100000"/>
              </a:lnSpc>
              <a:spcBef>
                <a:spcPts val="1600"/>
              </a:spcBef>
              <a:spcAft>
                <a:spcPts val="0"/>
              </a:spcAft>
              <a:buNone/>
              <a:defRPr>
                <a:solidFill>
                  <a:schemeClr val="accent2"/>
                </a:solidFill>
              </a:defRPr>
            </a:lvl4pPr>
            <a:lvl5pPr lvl="4" rtl="0" algn="ctr">
              <a:lnSpc>
                <a:spcPct val="100000"/>
              </a:lnSpc>
              <a:spcBef>
                <a:spcPts val="1600"/>
              </a:spcBef>
              <a:spcAft>
                <a:spcPts val="0"/>
              </a:spcAft>
              <a:buNone/>
              <a:defRPr>
                <a:solidFill>
                  <a:schemeClr val="accent2"/>
                </a:solidFill>
              </a:defRPr>
            </a:lvl5pPr>
            <a:lvl6pPr lvl="5" rtl="0" algn="ctr">
              <a:lnSpc>
                <a:spcPct val="100000"/>
              </a:lnSpc>
              <a:spcBef>
                <a:spcPts val="1600"/>
              </a:spcBef>
              <a:spcAft>
                <a:spcPts val="0"/>
              </a:spcAft>
              <a:buNone/>
              <a:defRPr>
                <a:solidFill>
                  <a:schemeClr val="accent2"/>
                </a:solidFill>
              </a:defRPr>
            </a:lvl6pPr>
            <a:lvl7pPr lvl="6" rtl="0" algn="ctr">
              <a:lnSpc>
                <a:spcPct val="100000"/>
              </a:lnSpc>
              <a:spcBef>
                <a:spcPts val="1600"/>
              </a:spcBef>
              <a:spcAft>
                <a:spcPts val="0"/>
              </a:spcAft>
              <a:buNone/>
              <a:defRPr>
                <a:solidFill>
                  <a:schemeClr val="accent2"/>
                </a:solidFill>
              </a:defRPr>
            </a:lvl7pPr>
            <a:lvl8pPr lvl="7" rtl="0" algn="ctr">
              <a:lnSpc>
                <a:spcPct val="100000"/>
              </a:lnSpc>
              <a:spcBef>
                <a:spcPts val="1600"/>
              </a:spcBef>
              <a:spcAft>
                <a:spcPts val="0"/>
              </a:spcAft>
              <a:buNone/>
              <a:defRPr>
                <a:solidFill>
                  <a:schemeClr val="accent2"/>
                </a:solidFill>
              </a:defRPr>
            </a:lvl8pPr>
            <a:lvl9pPr lvl="8" rtl="0" algn="ctr">
              <a:lnSpc>
                <a:spcPct val="100000"/>
              </a:lnSpc>
              <a:spcBef>
                <a:spcPts val="1600"/>
              </a:spcBef>
              <a:spcAft>
                <a:spcPts val="1600"/>
              </a:spcAft>
              <a:buNone/>
              <a:defRPr>
                <a:solidFill>
                  <a:schemeClr val="accent2"/>
                </a:solidFill>
              </a:defRPr>
            </a:lvl9pPr>
          </a:lstStyle>
          <a:p/>
        </p:txBody>
      </p:sp>
      <p:sp>
        <p:nvSpPr>
          <p:cNvPr id="147" name="Google Shape;147;p21"/>
          <p:cNvSpPr txBox="1"/>
          <p:nvPr>
            <p:ph idx="3" type="subTitle"/>
          </p:nvPr>
        </p:nvSpPr>
        <p:spPr>
          <a:xfrm>
            <a:off x="6279600" y="3787660"/>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accent2"/>
                </a:solidFill>
              </a:defRPr>
            </a:lvl1pPr>
            <a:lvl2pPr lvl="1" rtl="0" algn="ctr">
              <a:lnSpc>
                <a:spcPct val="100000"/>
              </a:lnSpc>
              <a:spcBef>
                <a:spcPts val="1600"/>
              </a:spcBef>
              <a:spcAft>
                <a:spcPts val="0"/>
              </a:spcAft>
              <a:buNone/>
              <a:defRPr>
                <a:solidFill>
                  <a:schemeClr val="accent2"/>
                </a:solidFill>
              </a:defRPr>
            </a:lvl2pPr>
            <a:lvl3pPr lvl="2" rtl="0" algn="ctr">
              <a:lnSpc>
                <a:spcPct val="100000"/>
              </a:lnSpc>
              <a:spcBef>
                <a:spcPts val="1600"/>
              </a:spcBef>
              <a:spcAft>
                <a:spcPts val="0"/>
              </a:spcAft>
              <a:buNone/>
              <a:defRPr>
                <a:solidFill>
                  <a:schemeClr val="accent2"/>
                </a:solidFill>
              </a:defRPr>
            </a:lvl3pPr>
            <a:lvl4pPr lvl="3" rtl="0" algn="ctr">
              <a:lnSpc>
                <a:spcPct val="100000"/>
              </a:lnSpc>
              <a:spcBef>
                <a:spcPts val="1600"/>
              </a:spcBef>
              <a:spcAft>
                <a:spcPts val="0"/>
              </a:spcAft>
              <a:buNone/>
              <a:defRPr>
                <a:solidFill>
                  <a:schemeClr val="accent2"/>
                </a:solidFill>
              </a:defRPr>
            </a:lvl4pPr>
            <a:lvl5pPr lvl="4" rtl="0" algn="ctr">
              <a:lnSpc>
                <a:spcPct val="100000"/>
              </a:lnSpc>
              <a:spcBef>
                <a:spcPts val="1600"/>
              </a:spcBef>
              <a:spcAft>
                <a:spcPts val="0"/>
              </a:spcAft>
              <a:buNone/>
              <a:defRPr>
                <a:solidFill>
                  <a:schemeClr val="accent2"/>
                </a:solidFill>
              </a:defRPr>
            </a:lvl5pPr>
            <a:lvl6pPr lvl="5" rtl="0" algn="ctr">
              <a:lnSpc>
                <a:spcPct val="100000"/>
              </a:lnSpc>
              <a:spcBef>
                <a:spcPts val="1600"/>
              </a:spcBef>
              <a:spcAft>
                <a:spcPts val="0"/>
              </a:spcAft>
              <a:buNone/>
              <a:defRPr>
                <a:solidFill>
                  <a:schemeClr val="accent2"/>
                </a:solidFill>
              </a:defRPr>
            </a:lvl6pPr>
            <a:lvl7pPr lvl="6" rtl="0" algn="ctr">
              <a:lnSpc>
                <a:spcPct val="100000"/>
              </a:lnSpc>
              <a:spcBef>
                <a:spcPts val="1600"/>
              </a:spcBef>
              <a:spcAft>
                <a:spcPts val="0"/>
              </a:spcAft>
              <a:buNone/>
              <a:defRPr>
                <a:solidFill>
                  <a:schemeClr val="accent2"/>
                </a:solidFill>
              </a:defRPr>
            </a:lvl7pPr>
            <a:lvl8pPr lvl="7" rtl="0" algn="ctr">
              <a:lnSpc>
                <a:spcPct val="100000"/>
              </a:lnSpc>
              <a:spcBef>
                <a:spcPts val="1600"/>
              </a:spcBef>
              <a:spcAft>
                <a:spcPts val="0"/>
              </a:spcAft>
              <a:buNone/>
              <a:defRPr>
                <a:solidFill>
                  <a:schemeClr val="accent2"/>
                </a:solidFill>
              </a:defRPr>
            </a:lvl8pPr>
            <a:lvl9pPr lvl="8" rtl="0" algn="ctr">
              <a:lnSpc>
                <a:spcPct val="100000"/>
              </a:lnSpc>
              <a:spcBef>
                <a:spcPts val="1600"/>
              </a:spcBef>
              <a:spcAft>
                <a:spcPts val="1600"/>
              </a:spcAft>
              <a:buNone/>
              <a:defRPr>
                <a:solidFill>
                  <a:schemeClr val="accent2"/>
                </a:solidFill>
              </a:defRPr>
            </a:lvl9pPr>
          </a:lstStyle>
          <a:p/>
        </p:txBody>
      </p:sp>
      <p:sp>
        <p:nvSpPr>
          <p:cNvPr id="148" name="Google Shape;148;p21"/>
          <p:cNvSpPr txBox="1"/>
          <p:nvPr>
            <p:ph idx="4" type="subTitle"/>
          </p:nvPr>
        </p:nvSpPr>
        <p:spPr>
          <a:xfrm>
            <a:off x="720050" y="2155112"/>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accent2"/>
                </a:solidFill>
              </a:defRPr>
            </a:lvl1pPr>
            <a:lvl2pPr lvl="1" rtl="0" algn="ctr">
              <a:lnSpc>
                <a:spcPct val="100000"/>
              </a:lnSpc>
              <a:spcBef>
                <a:spcPts val="1600"/>
              </a:spcBef>
              <a:spcAft>
                <a:spcPts val="0"/>
              </a:spcAft>
              <a:buNone/>
              <a:defRPr>
                <a:solidFill>
                  <a:schemeClr val="accent2"/>
                </a:solidFill>
              </a:defRPr>
            </a:lvl2pPr>
            <a:lvl3pPr lvl="2" rtl="0" algn="ctr">
              <a:lnSpc>
                <a:spcPct val="100000"/>
              </a:lnSpc>
              <a:spcBef>
                <a:spcPts val="1600"/>
              </a:spcBef>
              <a:spcAft>
                <a:spcPts val="0"/>
              </a:spcAft>
              <a:buNone/>
              <a:defRPr>
                <a:solidFill>
                  <a:schemeClr val="accent2"/>
                </a:solidFill>
              </a:defRPr>
            </a:lvl3pPr>
            <a:lvl4pPr lvl="3" rtl="0" algn="ctr">
              <a:lnSpc>
                <a:spcPct val="100000"/>
              </a:lnSpc>
              <a:spcBef>
                <a:spcPts val="1600"/>
              </a:spcBef>
              <a:spcAft>
                <a:spcPts val="0"/>
              </a:spcAft>
              <a:buNone/>
              <a:defRPr>
                <a:solidFill>
                  <a:schemeClr val="accent2"/>
                </a:solidFill>
              </a:defRPr>
            </a:lvl4pPr>
            <a:lvl5pPr lvl="4" rtl="0" algn="ctr">
              <a:lnSpc>
                <a:spcPct val="100000"/>
              </a:lnSpc>
              <a:spcBef>
                <a:spcPts val="1600"/>
              </a:spcBef>
              <a:spcAft>
                <a:spcPts val="0"/>
              </a:spcAft>
              <a:buNone/>
              <a:defRPr>
                <a:solidFill>
                  <a:schemeClr val="accent2"/>
                </a:solidFill>
              </a:defRPr>
            </a:lvl5pPr>
            <a:lvl6pPr lvl="5" rtl="0" algn="ctr">
              <a:lnSpc>
                <a:spcPct val="100000"/>
              </a:lnSpc>
              <a:spcBef>
                <a:spcPts val="1600"/>
              </a:spcBef>
              <a:spcAft>
                <a:spcPts val="0"/>
              </a:spcAft>
              <a:buNone/>
              <a:defRPr>
                <a:solidFill>
                  <a:schemeClr val="accent2"/>
                </a:solidFill>
              </a:defRPr>
            </a:lvl6pPr>
            <a:lvl7pPr lvl="6" rtl="0" algn="ctr">
              <a:lnSpc>
                <a:spcPct val="100000"/>
              </a:lnSpc>
              <a:spcBef>
                <a:spcPts val="1600"/>
              </a:spcBef>
              <a:spcAft>
                <a:spcPts val="0"/>
              </a:spcAft>
              <a:buNone/>
              <a:defRPr>
                <a:solidFill>
                  <a:schemeClr val="accent2"/>
                </a:solidFill>
              </a:defRPr>
            </a:lvl7pPr>
            <a:lvl8pPr lvl="7" rtl="0" algn="ctr">
              <a:lnSpc>
                <a:spcPct val="100000"/>
              </a:lnSpc>
              <a:spcBef>
                <a:spcPts val="1600"/>
              </a:spcBef>
              <a:spcAft>
                <a:spcPts val="0"/>
              </a:spcAft>
              <a:buNone/>
              <a:defRPr>
                <a:solidFill>
                  <a:schemeClr val="accent2"/>
                </a:solidFill>
              </a:defRPr>
            </a:lvl8pPr>
            <a:lvl9pPr lvl="8" rtl="0" algn="ctr">
              <a:lnSpc>
                <a:spcPct val="100000"/>
              </a:lnSpc>
              <a:spcBef>
                <a:spcPts val="1600"/>
              </a:spcBef>
              <a:spcAft>
                <a:spcPts val="1600"/>
              </a:spcAft>
              <a:buNone/>
              <a:defRPr>
                <a:solidFill>
                  <a:schemeClr val="accent2"/>
                </a:solidFill>
              </a:defRPr>
            </a:lvl9pPr>
          </a:lstStyle>
          <a:p/>
        </p:txBody>
      </p:sp>
      <p:sp>
        <p:nvSpPr>
          <p:cNvPr id="149" name="Google Shape;149;p21"/>
          <p:cNvSpPr txBox="1"/>
          <p:nvPr>
            <p:ph idx="5" type="subTitle"/>
          </p:nvPr>
        </p:nvSpPr>
        <p:spPr>
          <a:xfrm>
            <a:off x="3494960" y="2155112"/>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accent2"/>
                </a:solidFill>
              </a:defRPr>
            </a:lvl1pPr>
            <a:lvl2pPr lvl="1" rtl="0" algn="ctr">
              <a:lnSpc>
                <a:spcPct val="100000"/>
              </a:lnSpc>
              <a:spcBef>
                <a:spcPts val="1600"/>
              </a:spcBef>
              <a:spcAft>
                <a:spcPts val="0"/>
              </a:spcAft>
              <a:buNone/>
              <a:defRPr>
                <a:solidFill>
                  <a:schemeClr val="accent2"/>
                </a:solidFill>
              </a:defRPr>
            </a:lvl2pPr>
            <a:lvl3pPr lvl="2" rtl="0" algn="ctr">
              <a:lnSpc>
                <a:spcPct val="100000"/>
              </a:lnSpc>
              <a:spcBef>
                <a:spcPts val="1600"/>
              </a:spcBef>
              <a:spcAft>
                <a:spcPts val="0"/>
              </a:spcAft>
              <a:buNone/>
              <a:defRPr>
                <a:solidFill>
                  <a:schemeClr val="accent2"/>
                </a:solidFill>
              </a:defRPr>
            </a:lvl3pPr>
            <a:lvl4pPr lvl="3" rtl="0" algn="ctr">
              <a:lnSpc>
                <a:spcPct val="100000"/>
              </a:lnSpc>
              <a:spcBef>
                <a:spcPts val="1600"/>
              </a:spcBef>
              <a:spcAft>
                <a:spcPts val="0"/>
              </a:spcAft>
              <a:buNone/>
              <a:defRPr>
                <a:solidFill>
                  <a:schemeClr val="accent2"/>
                </a:solidFill>
              </a:defRPr>
            </a:lvl4pPr>
            <a:lvl5pPr lvl="4" rtl="0" algn="ctr">
              <a:lnSpc>
                <a:spcPct val="100000"/>
              </a:lnSpc>
              <a:spcBef>
                <a:spcPts val="1600"/>
              </a:spcBef>
              <a:spcAft>
                <a:spcPts val="0"/>
              </a:spcAft>
              <a:buNone/>
              <a:defRPr>
                <a:solidFill>
                  <a:schemeClr val="accent2"/>
                </a:solidFill>
              </a:defRPr>
            </a:lvl5pPr>
            <a:lvl6pPr lvl="5" rtl="0" algn="ctr">
              <a:lnSpc>
                <a:spcPct val="100000"/>
              </a:lnSpc>
              <a:spcBef>
                <a:spcPts val="1600"/>
              </a:spcBef>
              <a:spcAft>
                <a:spcPts val="0"/>
              </a:spcAft>
              <a:buNone/>
              <a:defRPr>
                <a:solidFill>
                  <a:schemeClr val="accent2"/>
                </a:solidFill>
              </a:defRPr>
            </a:lvl6pPr>
            <a:lvl7pPr lvl="6" rtl="0" algn="ctr">
              <a:lnSpc>
                <a:spcPct val="100000"/>
              </a:lnSpc>
              <a:spcBef>
                <a:spcPts val="1600"/>
              </a:spcBef>
              <a:spcAft>
                <a:spcPts val="0"/>
              </a:spcAft>
              <a:buNone/>
              <a:defRPr>
                <a:solidFill>
                  <a:schemeClr val="accent2"/>
                </a:solidFill>
              </a:defRPr>
            </a:lvl7pPr>
            <a:lvl8pPr lvl="7" rtl="0" algn="ctr">
              <a:lnSpc>
                <a:spcPct val="100000"/>
              </a:lnSpc>
              <a:spcBef>
                <a:spcPts val="1600"/>
              </a:spcBef>
              <a:spcAft>
                <a:spcPts val="0"/>
              </a:spcAft>
              <a:buNone/>
              <a:defRPr>
                <a:solidFill>
                  <a:schemeClr val="accent2"/>
                </a:solidFill>
              </a:defRPr>
            </a:lvl8pPr>
            <a:lvl9pPr lvl="8" rtl="0" algn="ctr">
              <a:lnSpc>
                <a:spcPct val="100000"/>
              </a:lnSpc>
              <a:spcBef>
                <a:spcPts val="1600"/>
              </a:spcBef>
              <a:spcAft>
                <a:spcPts val="1600"/>
              </a:spcAft>
              <a:buNone/>
              <a:defRPr>
                <a:solidFill>
                  <a:schemeClr val="accent2"/>
                </a:solidFill>
              </a:defRPr>
            </a:lvl9pPr>
          </a:lstStyle>
          <a:p/>
        </p:txBody>
      </p:sp>
      <p:sp>
        <p:nvSpPr>
          <p:cNvPr id="150" name="Google Shape;150;p21"/>
          <p:cNvSpPr txBox="1"/>
          <p:nvPr>
            <p:ph idx="6" type="subTitle"/>
          </p:nvPr>
        </p:nvSpPr>
        <p:spPr>
          <a:xfrm>
            <a:off x="6279600" y="2155112"/>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accent2"/>
                </a:solidFill>
              </a:defRPr>
            </a:lvl1pPr>
            <a:lvl2pPr lvl="1" rtl="0" algn="ctr">
              <a:lnSpc>
                <a:spcPct val="100000"/>
              </a:lnSpc>
              <a:spcBef>
                <a:spcPts val="1600"/>
              </a:spcBef>
              <a:spcAft>
                <a:spcPts val="0"/>
              </a:spcAft>
              <a:buNone/>
              <a:defRPr>
                <a:solidFill>
                  <a:schemeClr val="accent2"/>
                </a:solidFill>
              </a:defRPr>
            </a:lvl2pPr>
            <a:lvl3pPr lvl="2" rtl="0" algn="ctr">
              <a:lnSpc>
                <a:spcPct val="100000"/>
              </a:lnSpc>
              <a:spcBef>
                <a:spcPts val="1600"/>
              </a:spcBef>
              <a:spcAft>
                <a:spcPts val="0"/>
              </a:spcAft>
              <a:buNone/>
              <a:defRPr>
                <a:solidFill>
                  <a:schemeClr val="accent2"/>
                </a:solidFill>
              </a:defRPr>
            </a:lvl3pPr>
            <a:lvl4pPr lvl="3" rtl="0" algn="ctr">
              <a:lnSpc>
                <a:spcPct val="100000"/>
              </a:lnSpc>
              <a:spcBef>
                <a:spcPts val="1600"/>
              </a:spcBef>
              <a:spcAft>
                <a:spcPts val="0"/>
              </a:spcAft>
              <a:buNone/>
              <a:defRPr>
                <a:solidFill>
                  <a:schemeClr val="accent2"/>
                </a:solidFill>
              </a:defRPr>
            </a:lvl4pPr>
            <a:lvl5pPr lvl="4" rtl="0" algn="ctr">
              <a:lnSpc>
                <a:spcPct val="100000"/>
              </a:lnSpc>
              <a:spcBef>
                <a:spcPts val="1600"/>
              </a:spcBef>
              <a:spcAft>
                <a:spcPts val="0"/>
              </a:spcAft>
              <a:buNone/>
              <a:defRPr>
                <a:solidFill>
                  <a:schemeClr val="accent2"/>
                </a:solidFill>
              </a:defRPr>
            </a:lvl5pPr>
            <a:lvl6pPr lvl="5" rtl="0" algn="ctr">
              <a:lnSpc>
                <a:spcPct val="100000"/>
              </a:lnSpc>
              <a:spcBef>
                <a:spcPts val="1600"/>
              </a:spcBef>
              <a:spcAft>
                <a:spcPts val="0"/>
              </a:spcAft>
              <a:buNone/>
              <a:defRPr>
                <a:solidFill>
                  <a:schemeClr val="accent2"/>
                </a:solidFill>
              </a:defRPr>
            </a:lvl6pPr>
            <a:lvl7pPr lvl="6" rtl="0" algn="ctr">
              <a:lnSpc>
                <a:spcPct val="100000"/>
              </a:lnSpc>
              <a:spcBef>
                <a:spcPts val="1600"/>
              </a:spcBef>
              <a:spcAft>
                <a:spcPts val="0"/>
              </a:spcAft>
              <a:buNone/>
              <a:defRPr>
                <a:solidFill>
                  <a:schemeClr val="accent2"/>
                </a:solidFill>
              </a:defRPr>
            </a:lvl7pPr>
            <a:lvl8pPr lvl="7" rtl="0" algn="ctr">
              <a:lnSpc>
                <a:spcPct val="100000"/>
              </a:lnSpc>
              <a:spcBef>
                <a:spcPts val="1600"/>
              </a:spcBef>
              <a:spcAft>
                <a:spcPts val="0"/>
              </a:spcAft>
              <a:buNone/>
              <a:defRPr>
                <a:solidFill>
                  <a:schemeClr val="accent2"/>
                </a:solidFill>
              </a:defRPr>
            </a:lvl8pPr>
            <a:lvl9pPr lvl="8" rtl="0" algn="ctr">
              <a:lnSpc>
                <a:spcPct val="100000"/>
              </a:lnSpc>
              <a:spcBef>
                <a:spcPts val="1600"/>
              </a:spcBef>
              <a:spcAft>
                <a:spcPts val="1600"/>
              </a:spcAft>
              <a:buNone/>
              <a:defRPr>
                <a:solidFill>
                  <a:schemeClr val="accent2"/>
                </a:solidFill>
              </a:defRPr>
            </a:lvl9pPr>
          </a:lstStyle>
          <a:p/>
        </p:txBody>
      </p:sp>
      <p:sp>
        <p:nvSpPr>
          <p:cNvPr id="151" name="Google Shape;151;p21"/>
          <p:cNvSpPr txBox="1"/>
          <p:nvPr>
            <p:ph type="ctrTitle"/>
          </p:nvPr>
        </p:nvSpPr>
        <p:spPr>
          <a:xfrm>
            <a:off x="939300" y="351847"/>
            <a:ext cx="72654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2400"/>
              <a:buNone/>
              <a:defRPr sz="24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lumns  ">
  <p:cSld name="CUSTOM_1_1_1">
    <p:bg>
      <p:bgPr>
        <a:blipFill>
          <a:blip r:embed="rId2">
            <a:alphaModFix/>
          </a:blip>
          <a:stretch>
            <a:fillRect/>
          </a:stretch>
        </a:blipFill>
      </p:bgPr>
    </p:bg>
    <p:spTree>
      <p:nvGrpSpPr>
        <p:cNvPr id="152" name="Shape 152"/>
        <p:cNvGrpSpPr/>
        <p:nvPr/>
      </p:nvGrpSpPr>
      <p:grpSpPr>
        <a:xfrm>
          <a:off x="0" y="0"/>
          <a:ext cx="0" cy="0"/>
          <a:chOff x="0" y="0"/>
          <a:chExt cx="0" cy="0"/>
        </a:xfrm>
      </p:grpSpPr>
      <p:sp>
        <p:nvSpPr>
          <p:cNvPr id="153" name="Google Shape;153;p22"/>
          <p:cNvSpPr txBox="1"/>
          <p:nvPr>
            <p:ph idx="1" type="subTitle"/>
          </p:nvPr>
        </p:nvSpPr>
        <p:spPr>
          <a:xfrm>
            <a:off x="730000" y="1669475"/>
            <a:ext cx="3474000" cy="5232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2400">
                <a:latin typeface="Saira Semi Condensed"/>
                <a:ea typeface="Saira Semi Condensed"/>
                <a:cs typeface="Saira Semi Condensed"/>
                <a:sym typeface="Saira Semi Condensed"/>
              </a:defRPr>
            </a:lvl1pPr>
            <a:lvl2pPr lvl="1" rtl="0" algn="ctr">
              <a:lnSpc>
                <a:spcPct val="100000"/>
              </a:lnSpc>
              <a:spcBef>
                <a:spcPts val="1600"/>
              </a:spcBef>
              <a:spcAft>
                <a:spcPts val="0"/>
              </a:spcAft>
              <a:buNone/>
              <a:defRPr sz="2400">
                <a:latin typeface="Saira Semi Condensed"/>
                <a:ea typeface="Saira Semi Condensed"/>
                <a:cs typeface="Saira Semi Condensed"/>
                <a:sym typeface="Saira Semi Condensed"/>
              </a:defRPr>
            </a:lvl2pPr>
            <a:lvl3pPr lvl="2" rtl="0" algn="ctr">
              <a:lnSpc>
                <a:spcPct val="100000"/>
              </a:lnSpc>
              <a:spcBef>
                <a:spcPts val="1600"/>
              </a:spcBef>
              <a:spcAft>
                <a:spcPts val="0"/>
              </a:spcAft>
              <a:buNone/>
              <a:defRPr sz="2400">
                <a:latin typeface="Saira Semi Condensed"/>
                <a:ea typeface="Saira Semi Condensed"/>
                <a:cs typeface="Saira Semi Condensed"/>
                <a:sym typeface="Saira Semi Condensed"/>
              </a:defRPr>
            </a:lvl3pPr>
            <a:lvl4pPr lvl="3" rtl="0" algn="ctr">
              <a:lnSpc>
                <a:spcPct val="100000"/>
              </a:lnSpc>
              <a:spcBef>
                <a:spcPts val="1600"/>
              </a:spcBef>
              <a:spcAft>
                <a:spcPts val="0"/>
              </a:spcAft>
              <a:buNone/>
              <a:defRPr sz="2400">
                <a:latin typeface="Saira Semi Condensed"/>
                <a:ea typeface="Saira Semi Condensed"/>
                <a:cs typeface="Saira Semi Condensed"/>
                <a:sym typeface="Saira Semi Condensed"/>
              </a:defRPr>
            </a:lvl4pPr>
            <a:lvl5pPr lvl="4" rtl="0" algn="ctr">
              <a:lnSpc>
                <a:spcPct val="100000"/>
              </a:lnSpc>
              <a:spcBef>
                <a:spcPts val="1600"/>
              </a:spcBef>
              <a:spcAft>
                <a:spcPts val="0"/>
              </a:spcAft>
              <a:buNone/>
              <a:defRPr sz="2400">
                <a:latin typeface="Saira Semi Condensed"/>
                <a:ea typeface="Saira Semi Condensed"/>
                <a:cs typeface="Saira Semi Condensed"/>
                <a:sym typeface="Saira Semi Condensed"/>
              </a:defRPr>
            </a:lvl5pPr>
            <a:lvl6pPr lvl="5" rtl="0" algn="ctr">
              <a:lnSpc>
                <a:spcPct val="100000"/>
              </a:lnSpc>
              <a:spcBef>
                <a:spcPts val="1600"/>
              </a:spcBef>
              <a:spcAft>
                <a:spcPts val="0"/>
              </a:spcAft>
              <a:buNone/>
              <a:defRPr sz="2400">
                <a:latin typeface="Saira Semi Condensed"/>
                <a:ea typeface="Saira Semi Condensed"/>
                <a:cs typeface="Saira Semi Condensed"/>
                <a:sym typeface="Saira Semi Condensed"/>
              </a:defRPr>
            </a:lvl6pPr>
            <a:lvl7pPr lvl="6" rtl="0" algn="ctr">
              <a:lnSpc>
                <a:spcPct val="100000"/>
              </a:lnSpc>
              <a:spcBef>
                <a:spcPts val="1600"/>
              </a:spcBef>
              <a:spcAft>
                <a:spcPts val="0"/>
              </a:spcAft>
              <a:buNone/>
              <a:defRPr sz="2400">
                <a:latin typeface="Saira Semi Condensed"/>
                <a:ea typeface="Saira Semi Condensed"/>
                <a:cs typeface="Saira Semi Condensed"/>
                <a:sym typeface="Saira Semi Condensed"/>
              </a:defRPr>
            </a:lvl7pPr>
            <a:lvl8pPr lvl="7" rtl="0" algn="ctr">
              <a:lnSpc>
                <a:spcPct val="100000"/>
              </a:lnSpc>
              <a:spcBef>
                <a:spcPts val="1600"/>
              </a:spcBef>
              <a:spcAft>
                <a:spcPts val="0"/>
              </a:spcAft>
              <a:buNone/>
              <a:defRPr sz="2400">
                <a:latin typeface="Saira Semi Condensed"/>
                <a:ea typeface="Saira Semi Condensed"/>
                <a:cs typeface="Saira Semi Condensed"/>
                <a:sym typeface="Saira Semi Condensed"/>
              </a:defRPr>
            </a:lvl8pPr>
            <a:lvl9pPr lvl="8" rtl="0" algn="ctr">
              <a:lnSpc>
                <a:spcPct val="100000"/>
              </a:lnSpc>
              <a:spcBef>
                <a:spcPts val="1600"/>
              </a:spcBef>
              <a:spcAft>
                <a:spcPts val="1600"/>
              </a:spcAft>
              <a:buNone/>
              <a:defRPr sz="2400">
                <a:latin typeface="Saira Semi Condensed"/>
                <a:ea typeface="Saira Semi Condensed"/>
                <a:cs typeface="Saira Semi Condensed"/>
                <a:sym typeface="Saira Semi Condensed"/>
              </a:defRPr>
            </a:lvl9pPr>
          </a:lstStyle>
          <a:p/>
        </p:txBody>
      </p:sp>
      <p:sp>
        <p:nvSpPr>
          <p:cNvPr id="154" name="Google Shape;154;p22"/>
          <p:cNvSpPr txBox="1"/>
          <p:nvPr>
            <p:ph idx="2" type="subTitle"/>
          </p:nvPr>
        </p:nvSpPr>
        <p:spPr>
          <a:xfrm>
            <a:off x="4956911" y="1669475"/>
            <a:ext cx="3474000" cy="5232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2400">
                <a:latin typeface="Saira Semi Condensed"/>
                <a:ea typeface="Saira Semi Condensed"/>
                <a:cs typeface="Saira Semi Condensed"/>
                <a:sym typeface="Saira Semi Condensed"/>
              </a:defRPr>
            </a:lvl1pPr>
            <a:lvl2pPr lvl="1" rtl="0" algn="ctr">
              <a:lnSpc>
                <a:spcPct val="100000"/>
              </a:lnSpc>
              <a:spcBef>
                <a:spcPts val="1600"/>
              </a:spcBef>
              <a:spcAft>
                <a:spcPts val="0"/>
              </a:spcAft>
              <a:buNone/>
              <a:defRPr sz="2400">
                <a:latin typeface="Saira Semi Condensed"/>
                <a:ea typeface="Saira Semi Condensed"/>
                <a:cs typeface="Saira Semi Condensed"/>
                <a:sym typeface="Saira Semi Condensed"/>
              </a:defRPr>
            </a:lvl2pPr>
            <a:lvl3pPr lvl="2" rtl="0" algn="ctr">
              <a:lnSpc>
                <a:spcPct val="100000"/>
              </a:lnSpc>
              <a:spcBef>
                <a:spcPts val="1600"/>
              </a:spcBef>
              <a:spcAft>
                <a:spcPts val="0"/>
              </a:spcAft>
              <a:buNone/>
              <a:defRPr sz="2400">
                <a:latin typeface="Saira Semi Condensed"/>
                <a:ea typeface="Saira Semi Condensed"/>
                <a:cs typeface="Saira Semi Condensed"/>
                <a:sym typeface="Saira Semi Condensed"/>
              </a:defRPr>
            </a:lvl3pPr>
            <a:lvl4pPr lvl="3" rtl="0" algn="ctr">
              <a:lnSpc>
                <a:spcPct val="100000"/>
              </a:lnSpc>
              <a:spcBef>
                <a:spcPts val="1600"/>
              </a:spcBef>
              <a:spcAft>
                <a:spcPts val="0"/>
              </a:spcAft>
              <a:buNone/>
              <a:defRPr sz="2400">
                <a:latin typeface="Saira Semi Condensed"/>
                <a:ea typeface="Saira Semi Condensed"/>
                <a:cs typeface="Saira Semi Condensed"/>
                <a:sym typeface="Saira Semi Condensed"/>
              </a:defRPr>
            </a:lvl4pPr>
            <a:lvl5pPr lvl="4" rtl="0" algn="ctr">
              <a:lnSpc>
                <a:spcPct val="100000"/>
              </a:lnSpc>
              <a:spcBef>
                <a:spcPts val="1600"/>
              </a:spcBef>
              <a:spcAft>
                <a:spcPts val="0"/>
              </a:spcAft>
              <a:buNone/>
              <a:defRPr sz="2400">
                <a:latin typeface="Saira Semi Condensed"/>
                <a:ea typeface="Saira Semi Condensed"/>
                <a:cs typeface="Saira Semi Condensed"/>
                <a:sym typeface="Saira Semi Condensed"/>
              </a:defRPr>
            </a:lvl5pPr>
            <a:lvl6pPr lvl="5" rtl="0" algn="ctr">
              <a:lnSpc>
                <a:spcPct val="100000"/>
              </a:lnSpc>
              <a:spcBef>
                <a:spcPts val="1600"/>
              </a:spcBef>
              <a:spcAft>
                <a:spcPts val="0"/>
              </a:spcAft>
              <a:buNone/>
              <a:defRPr sz="2400">
                <a:latin typeface="Saira Semi Condensed"/>
                <a:ea typeface="Saira Semi Condensed"/>
                <a:cs typeface="Saira Semi Condensed"/>
                <a:sym typeface="Saira Semi Condensed"/>
              </a:defRPr>
            </a:lvl6pPr>
            <a:lvl7pPr lvl="6" rtl="0" algn="ctr">
              <a:lnSpc>
                <a:spcPct val="100000"/>
              </a:lnSpc>
              <a:spcBef>
                <a:spcPts val="1600"/>
              </a:spcBef>
              <a:spcAft>
                <a:spcPts val="0"/>
              </a:spcAft>
              <a:buNone/>
              <a:defRPr sz="2400">
                <a:latin typeface="Saira Semi Condensed"/>
                <a:ea typeface="Saira Semi Condensed"/>
                <a:cs typeface="Saira Semi Condensed"/>
                <a:sym typeface="Saira Semi Condensed"/>
              </a:defRPr>
            </a:lvl7pPr>
            <a:lvl8pPr lvl="7" rtl="0" algn="ctr">
              <a:lnSpc>
                <a:spcPct val="100000"/>
              </a:lnSpc>
              <a:spcBef>
                <a:spcPts val="1600"/>
              </a:spcBef>
              <a:spcAft>
                <a:spcPts val="0"/>
              </a:spcAft>
              <a:buNone/>
              <a:defRPr sz="2400">
                <a:latin typeface="Saira Semi Condensed"/>
                <a:ea typeface="Saira Semi Condensed"/>
                <a:cs typeface="Saira Semi Condensed"/>
                <a:sym typeface="Saira Semi Condensed"/>
              </a:defRPr>
            </a:lvl8pPr>
            <a:lvl9pPr lvl="8" rtl="0" algn="ctr">
              <a:lnSpc>
                <a:spcPct val="100000"/>
              </a:lnSpc>
              <a:spcBef>
                <a:spcPts val="1600"/>
              </a:spcBef>
              <a:spcAft>
                <a:spcPts val="1600"/>
              </a:spcAft>
              <a:buNone/>
              <a:defRPr sz="2400">
                <a:latin typeface="Saira Semi Condensed"/>
                <a:ea typeface="Saira Semi Condensed"/>
                <a:cs typeface="Saira Semi Condensed"/>
                <a:sym typeface="Saira Semi Condensed"/>
              </a:defRPr>
            </a:lvl9pPr>
          </a:lstStyle>
          <a:p/>
        </p:txBody>
      </p:sp>
      <p:sp>
        <p:nvSpPr>
          <p:cNvPr id="155" name="Google Shape;155;p22"/>
          <p:cNvSpPr txBox="1"/>
          <p:nvPr>
            <p:ph idx="3" type="subTitle"/>
          </p:nvPr>
        </p:nvSpPr>
        <p:spPr>
          <a:xfrm>
            <a:off x="730050" y="2157029"/>
            <a:ext cx="3474000" cy="7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accent2"/>
                </a:solidFill>
              </a:defRPr>
            </a:lvl1pPr>
            <a:lvl2pPr lvl="1" rtl="0" algn="ctr">
              <a:lnSpc>
                <a:spcPct val="100000"/>
              </a:lnSpc>
              <a:spcBef>
                <a:spcPts val="1600"/>
              </a:spcBef>
              <a:spcAft>
                <a:spcPts val="0"/>
              </a:spcAft>
              <a:buNone/>
              <a:defRPr sz="1400">
                <a:solidFill>
                  <a:schemeClr val="accent2"/>
                </a:solidFill>
              </a:defRPr>
            </a:lvl2pPr>
            <a:lvl3pPr lvl="2" rtl="0" algn="ctr">
              <a:lnSpc>
                <a:spcPct val="100000"/>
              </a:lnSpc>
              <a:spcBef>
                <a:spcPts val="1600"/>
              </a:spcBef>
              <a:spcAft>
                <a:spcPts val="0"/>
              </a:spcAft>
              <a:buNone/>
              <a:defRPr sz="1400">
                <a:solidFill>
                  <a:schemeClr val="accent2"/>
                </a:solidFill>
              </a:defRPr>
            </a:lvl3pPr>
            <a:lvl4pPr lvl="3" rtl="0" algn="ctr">
              <a:lnSpc>
                <a:spcPct val="100000"/>
              </a:lnSpc>
              <a:spcBef>
                <a:spcPts val="1600"/>
              </a:spcBef>
              <a:spcAft>
                <a:spcPts val="0"/>
              </a:spcAft>
              <a:buNone/>
              <a:defRPr sz="1400">
                <a:solidFill>
                  <a:schemeClr val="accent2"/>
                </a:solidFill>
              </a:defRPr>
            </a:lvl4pPr>
            <a:lvl5pPr lvl="4" rtl="0" algn="ctr">
              <a:lnSpc>
                <a:spcPct val="100000"/>
              </a:lnSpc>
              <a:spcBef>
                <a:spcPts val="1600"/>
              </a:spcBef>
              <a:spcAft>
                <a:spcPts val="0"/>
              </a:spcAft>
              <a:buNone/>
              <a:defRPr sz="1400">
                <a:solidFill>
                  <a:schemeClr val="accent2"/>
                </a:solidFill>
              </a:defRPr>
            </a:lvl5pPr>
            <a:lvl6pPr lvl="5" rtl="0" algn="ctr">
              <a:lnSpc>
                <a:spcPct val="100000"/>
              </a:lnSpc>
              <a:spcBef>
                <a:spcPts val="1600"/>
              </a:spcBef>
              <a:spcAft>
                <a:spcPts val="0"/>
              </a:spcAft>
              <a:buNone/>
              <a:defRPr sz="1400">
                <a:solidFill>
                  <a:schemeClr val="accent2"/>
                </a:solidFill>
              </a:defRPr>
            </a:lvl6pPr>
            <a:lvl7pPr lvl="6" rtl="0" algn="ctr">
              <a:lnSpc>
                <a:spcPct val="100000"/>
              </a:lnSpc>
              <a:spcBef>
                <a:spcPts val="1600"/>
              </a:spcBef>
              <a:spcAft>
                <a:spcPts val="0"/>
              </a:spcAft>
              <a:buNone/>
              <a:defRPr sz="1400">
                <a:solidFill>
                  <a:schemeClr val="accent2"/>
                </a:solidFill>
              </a:defRPr>
            </a:lvl7pPr>
            <a:lvl8pPr lvl="7" rtl="0" algn="ctr">
              <a:lnSpc>
                <a:spcPct val="100000"/>
              </a:lnSpc>
              <a:spcBef>
                <a:spcPts val="1600"/>
              </a:spcBef>
              <a:spcAft>
                <a:spcPts val="0"/>
              </a:spcAft>
              <a:buNone/>
              <a:defRPr sz="1400">
                <a:solidFill>
                  <a:schemeClr val="accent2"/>
                </a:solidFill>
              </a:defRPr>
            </a:lvl8pPr>
            <a:lvl9pPr lvl="8" rtl="0" algn="ctr">
              <a:lnSpc>
                <a:spcPct val="100000"/>
              </a:lnSpc>
              <a:spcBef>
                <a:spcPts val="1600"/>
              </a:spcBef>
              <a:spcAft>
                <a:spcPts val="1600"/>
              </a:spcAft>
              <a:buNone/>
              <a:defRPr sz="1400">
                <a:solidFill>
                  <a:schemeClr val="accent2"/>
                </a:solidFill>
              </a:defRPr>
            </a:lvl9pPr>
          </a:lstStyle>
          <a:p/>
        </p:txBody>
      </p:sp>
      <p:sp>
        <p:nvSpPr>
          <p:cNvPr id="156" name="Google Shape;156;p22"/>
          <p:cNvSpPr txBox="1"/>
          <p:nvPr>
            <p:ph idx="4" type="subTitle"/>
          </p:nvPr>
        </p:nvSpPr>
        <p:spPr>
          <a:xfrm>
            <a:off x="4956853" y="2157029"/>
            <a:ext cx="3474000" cy="7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accent2"/>
                </a:solidFill>
              </a:defRPr>
            </a:lvl1pPr>
            <a:lvl2pPr lvl="1" rtl="0" algn="ctr">
              <a:lnSpc>
                <a:spcPct val="100000"/>
              </a:lnSpc>
              <a:spcBef>
                <a:spcPts val="1600"/>
              </a:spcBef>
              <a:spcAft>
                <a:spcPts val="0"/>
              </a:spcAft>
              <a:buNone/>
              <a:defRPr sz="1400">
                <a:solidFill>
                  <a:schemeClr val="accent2"/>
                </a:solidFill>
              </a:defRPr>
            </a:lvl2pPr>
            <a:lvl3pPr lvl="2" rtl="0" algn="ctr">
              <a:lnSpc>
                <a:spcPct val="100000"/>
              </a:lnSpc>
              <a:spcBef>
                <a:spcPts val="1600"/>
              </a:spcBef>
              <a:spcAft>
                <a:spcPts val="0"/>
              </a:spcAft>
              <a:buNone/>
              <a:defRPr sz="1400">
                <a:solidFill>
                  <a:schemeClr val="accent2"/>
                </a:solidFill>
              </a:defRPr>
            </a:lvl3pPr>
            <a:lvl4pPr lvl="3" rtl="0" algn="ctr">
              <a:lnSpc>
                <a:spcPct val="100000"/>
              </a:lnSpc>
              <a:spcBef>
                <a:spcPts val="1600"/>
              </a:spcBef>
              <a:spcAft>
                <a:spcPts val="0"/>
              </a:spcAft>
              <a:buNone/>
              <a:defRPr sz="1400">
                <a:solidFill>
                  <a:schemeClr val="accent2"/>
                </a:solidFill>
              </a:defRPr>
            </a:lvl4pPr>
            <a:lvl5pPr lvl="4" rtl="0" algn="ctr">
              <a:lnSpc>
                <a:spcPct val="100000"/>
              </a:lnSpc>
              <a:spcBef>
                <a:spcPts val="1600"/>
              </a:spcBef>
              <a:spcAft>
                <a:spcPts val="0"/>
              </a:spcAft>
              <a:buNone/>
              <a:defRPr sz="1400">
                <a:solidFill>
                  <a:schemeClr val="accent2"/>
                </a:solidFill>
              </a:defRPr>
            </a:lvl5pPr>
            <a:lvl6pPr lvl="5" rtl="0" algn="ctr">
              <a:lnSpc>
                <a:spcPct val="100000"/>
              </a:lnSpc>
              <a:spcBef>
                <a:spcPts val="1600"/>
              </a:spcBef>
              <a:spcAft>
                <a:spcPts val="0"/>
              </a:spcAft>
              <a:buNone/>
              <a:defRPr sz="1400">
                <a:solidFill>
                  <a:schemeClr val="accent2"/>
                </a:solidFill>
              </a:defRPr>
            </a:lvl6pPr>
            <a:lvl7pPr lvl="6" rtl="0" algn="ctr">
              <a:lnSpc>
                <a:spcPct val="100000"/>
              </a:lnSpc>
              <a:spcBef>
                <a:spcPts val="1600"/>
              </a:spcBef>
              <a:spcAft>
                <a:spcPts val="0"/>
              </a:spcAft>
              <a:buNone/>
              <a:defRPr sz="1400">
                <a:solidFill>
                  <a:schemeClr val="accent2"/>
                </a:solidFill>
              </a:defRPr>
            </a:lvl7pPr>
            <a:lvl8pPr lvl="7" rtl="0" algn="ctr">
              <a:lnSpc>
                <a:spcPct val="100000"/>
              </a:lnSpc>
              <a:spcBef>
                <a:spcPts val="1600"/>
              </a:spcBef>
              <a:spcAft>
                <a:spcPts val="0"/>
              </a:spcAft>
              <a:buNone/>
              <a:defRPr sz="1400">
                <a:solidFill>
                  <a:schemeClr val="accent2"/>
                </a:solidFill>
              </a:defRPr>
            </a:lvl8pPr>
            <a:lvl9pPr lvl="8" rtl="0" algn="ctr">
              <a:lnSpc>
                <a:spcPct val="100000"/>
              </a:lnSpc>
              <a:spcBef>
                <a:spcPts val="1600"/>
              </a:spcBef>
              <a:spcAft>
                <a:spcPts val="1600"/>
              </a:spcAft>
              <a:buNone/>
              <a:defRPr sz="1400">
                <a:solidFill>
                  <a:schemeClr val="accent2"/>
                </a:solidFill>
              </a:defRPr>
            </a:lvl9pPr>
          </a:lstStyle>
          <a:p/>
        </p:txBody>
      </p:sp>
      <p:sp>
        <p:nvSpPr>
          <p:cNvPr id="157" name="Google Shape;157;p22"/>
          <p:cNvSpPr txBox="1"/>
          <p:nvPr>
            <p:ph idx="5" type="subTitle"/>
          </p:nvPr>
        </p:nvSpPr>
        <p:spPr>
          <a:xfrm>
            <a:off x="730000" y="3263591"/>
            <a:ext cx="3474000" cy="5232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2400">
                <a:latin typeface="Saira Semi Condensed"/>
                <a:ea typeface="Saira Semi Condensed"/>
                <a:cs typeface="Saira Semi Condensed"/>
                <a:sym typeface="Saira Semi Condensed"/>
              </a:defRPr>
            </a:lvl1pPr>
            <a:lvl2pPr lvl="1" rtl="0" algn="ctr">
              <a:lnSpc>
                <a:spcPct val="100000"/>
              </a:lnSpc>
              <a:spcBef>
                <a:spcPts val="1600"/>
              </a:spcBef>
              <a:spcAft>
                <a:spcPts val="0"/>
              </a:spcAft>
              <a:buNone/>
              <a:defRPr sz="2400">
                <a:latin typeface="Saira Semi Condensed"/>
                <a:ea typeface="Saira Semi Condensed"/>
                <a:cs typeface="Saira Semi Condensed"/>
                <a:sym typeface="Saira Semi Condensed"/>
              </a:defRPr>
            </a:lvl2pPr>
            <a:lvl3pPr lvl="2" rtl="0" algn="ctr">
              <a:lnSpc>
                <a:spcPct val="100000"/>
              </a:lnSpc>
              <a:spcBef>
                <a:spcPts val="1600"/>
              </a:spcBef>
              <a:spcAft>
                <a:spcPts val="0"/>
              </a:spcAft>
              <a:buNone/>
              <a:defRPr sz="2400">
                <a:latin typeface="Saira Semi Condensed"/>
                <a:ea typeface="Saira Semi Condensed"/>
                <a:cs typeface="Saira Semi Condensed"/>
                <a:sym typeface="Saira Semi Condensed"/>
              </a:defRPr>
            </a:lvl3pPr>
            <a:lvl4pPr lvl="3" rtl="0" algn="ctr">
              <a:lnSpc>
                <a:spcPct val="100000"/>
              </a:lnSpc>
              <a:spcBef>
                <a:spcPts val="1600"/>
              </a:spcBef>
              <a:spcAft>
                <a:spcPts val="0"/>
              </a:spcAft>
              <a:buNone/>
              <a:defRPr sz="2400">
                <a:latin typeface="Saira Semi Condensed"/>
                <a:ea typeface="Saira Semi Condensed"/>
                <a:cs typeface="Saira Semi Condensed"/>
                <a:sym typeface="Saira Semi Condensed"/>
              </a:defRPr>
            </a:lvl4pPr>
            <a:lvl5pPr lvl="4" rtl="0" algn="ctr">
              <a:lnSpc>
                <a:spcPct val="100000"/>
              </a:lnSpc>
              <a:spcBef>
                <a:spcPts val="1600"/>
              </a:spcBef>
              <a:spcAft>
                <a:spcPts val="0"/>
              </a:spcAft>
              <a:buNone/>
              <a:defRPr sz="2400">
                <a:latin typeface="Saira Semi Condensed"/>
                <a:ea typeface="Saira Semi Condensed"/>
                <a:cs typeface="Saira Semi Condensed"/>
                <a:sym typeface="Saira Semi Condensed"/>
              </a:defRPr>
            </a:lvl5pPr>
            <a:lvl6pPr lvl="5" rtl="0" algn="ctr">
              <a:lnSpc>
                <a:spcPct val="100000"/>
              </a:lnSpc>
              <a:spcBef>
                <a:spcPts val="1600"/>
              </a:spcBef>
              <a:spcAft>
                <a:spcPts val="0"/>
              </a:spcAft>
              <a:buNone/>
              <a:defRPr sz="2400">
                <a:latin typeface="Saira Semi Condensed"/>
                <a:ea typeface="Saira Semi Condensed"/>
                <a:cs typeface="Saira Semi Condensed"/>
                <a:sym typeface="Saira Semi Condensed"/>
              </a:defRPr>
            </a:lvl6pPr>
            <a:lvl7pPr lvl="6" rtl="0" algn="ctr">
              <a:lnSpc>
                <a:spcPct val="100000"/>
              </a:lnSpc>
              <a:spcBef>
                <a:spcPts val="1600"/>
              </a:spcBef>
              <a:spcAft>
                <a:spcPts val="0"/>
              </a:spcAft>
              <a:buNone/>
              <a:defRPr sz="2400">
                <a:latin typeface="Saira Semi Condensed"/>
                <a:ea typeface="Saira Semi Condensed"/>
                <a:cs typeface="Saira Semi Condensed"/>
                <a:sym typeface="Saira Semi Condensed"/>
              </a:defRPr>
            </a:lvl7pPr>
            <a:lvl8pPr lvl="7" rtl="0" algn="ctr">
              <a:lnSpc>
                <a:spcPct val="100000"/>
              </a:lnSpc>
              <a:spcBef>
                <a:spcPts val="1600"/>
              </a:spcBef>
              <a:spcAft>
                <a:spcPts val="0"/>
              </a:spcAft>
              <a:buNone/>
              <a:defRPr sz="2400">
                <a:latin typeface="Saira Semi Condensed"/>
                <a:ea typeface="Saira Semi Condensed"/>
                <a:cs typeface="Saira Semi Condensed"/>
                <a:sym typeface="Saira Semi Condensed"/>
              </a:defRPr>
            </a:lvl8pPr>
            <a:lvl9pPr lvl="8" rtl="0" algn="ctr">
              <a:lnSpc>
                <a:spcPct val="100000"/>
              </a:lnSpc>
              <a:spcBef>
                <a:spcPts val="1600"/>
              </a:spcBef>
              <a:spcAft>
                <a:spcPts val="1600"/>
              </a:spcAft>
              <a:buNone/>
              <a:defRPr sz="2400">
                <a:latin typeface="Saira Semi Condensed"/>
                <a:ea typeface="Saira Semi Condensed"/>
                <a:cs typeface="Saira Semi Condensed"/>
                <a:sym typeface="Saira Semi Condensed"/>
              </a:defRPr>
            </a:lvl9pPr>
          </a:lstStyle>
          <a:p/>
        </p:txBody>
      </p:sp>
      <p:sp>
        <p:nvSpPr>
          <p:cNvPr id="158" name="Google Shape;158;p22"/>
          <p:cNvSpPr txBox="1"/>
          <p:nvPr>
            <p:ph idx="6" type="subTitle"/>
          </p:nvPr>
        </p:nvSpPr>
        <p:spPr>
          <a:xfrm>
            <a:off x="4956910" y="3263584"/>
            <a:ext cx="3474000" cy="5232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2400">
                <a:latin typeface="Saira Semi Condensed"/>
                <a:ea typeface="Saira Semi Condensed"/>
                <a:cs typeface="Saira Semi Condensed"/>
                <a:sym typeface="Saira Semi Condensed"/>
              </a:defRPr>
            </a:lvl1pPr>
            <a:lvl2pPr lvl="1" rtl="0" algn="ctr">
              <a:lnSpc>
                <a:spcPct val="100000"/>
              </a:lnSpc>
              <a:spcBef>
                <a:spcPts val="1600"/>
              </a:spcBef>
              <a:spcAft>
                <a:spcPts val="0"/>
              </a:spcAft>
              <a:buNone/>
              <a:defRPr sz="2400">
                <a:latin typeface="Saira Semi Condensed"/>
                <a:ea typeface="Saira Semi Condensed"/>
                <a:cs typeface="Saira Semi Condensed"/>
                <a:sym typeface="Saira Semi Condensed"/>
              </a:defRPr>
            </a:lvl2pPr>
            <a:lvl3pPr lvl="2" rtl="0" algn="ctr">
              <a:lnSpc>
                <a:spcPct val="100000"/>
              </a:lnSpc>
              <a:spcBef>
                <a:spcPts val="1600"/>
              </a:spcBef>
              <a:spcAft>
                <a:spcPts val="0"/>
              </a:spcAft>
              <a:buNone/>
              <a:defRPr sz="2400">
                <a:latin typeface="Saira Semi Condensed"/>
                <a:ea typeface="Saira Semi Condensed"/>
                <a:cs typeface="Saira Semi Condensed"/>
                <a:sym typeface="Saira Semi Condensed"/>
              </a:defRPr>
            </a:lvl3pPr>
            <a:lvl4pPr lvl="3" rtl="0" algn="ctr">
              <a:lnSpc>
                <a:spcPct val="100000"/>
              </a:lnSpc>
              <a:spcBef>
                <a:spcPts val="1600"/>
              </a:spcBef>
              <a:spcAft>
                <a:spcPts val="0"/>
              </a:spcAft>
              <a:buNone/>
              <a:defRPr sz="2400">
                <a:latin typeface="Saira Semi Condensed"/>
                <a:ea typeface="Saira Semi Condensed"/>
                <a:cs typeface="Saira Semi Condensed"/>
                <a:sym typeface="Saira Semi Condensed"/>
              </a:defRPr>
            </a:lvl4pPr>
            <a:lvl5pPr lvl="4" rtl="0" algn="ctr">
              <a:lnSpc>
                <a:spcPct val="100000"/>
              </a:lnSpc>
              <a:spcBef>
                <a:spcPts val="1600"/>
              </a:spcBef>
              <a:spcAft>
                <a:spcPts val="0"/>
              </a:spcAft>
              <a:buNone/>
              <a:defRPr sz="2400">
                <a:latin typeface="Saira Semi Condensed"/>
                <a:ea typeface="Saira Semi Condensed"/>
                <a:cs typeface="Saira Semi Condensed"/>
                <a:sym typeface="Saira Semi Condensed"/>
              </a:defRPr>
            </a:lvl5pPr>
            <a:lvl6pPr lvl="5" rtl="0" algn="ctr">
              <a:lnSpc>
                <a:spcPct val="100000"/>
              </a:lnSpc>
              <a:spcBef>
                <a:spcPts val="1600"/>
              </a:spcBef>
              <a:spcAft>
                <a:spcPts val="0"/>
              </a:spcAft>
              <a:buNone/>
              <a:defRPr sz="2400">
                <a:latin typeface="Saira Semi Condensed"/>
                <a:ea typeface="Saira Semi Condensed"/>
                <a:cs typeface="Saira Semi Condensed"/>
                <a:sym typeface="Saira Semi Condensed"/>
              </a:defRPr>
            </a:lvl6pPr>
            <a:lvl7pPr lvl="6" rtl="0" algn="ctr">
              <a:lnSpc>
                <a:spcPct val="100000"/>
              </a:lnSpc>
              <a:spcBef>
                <a:spcPts val="1600"/>
              </a:spcBef>
              <a:spcAft>
                <a:spcPts val="0"/>
              </a:spcAft>
              <a:buNone/>
              <a:defRPr sz="2400">
                <a:latin typeface="Saira Semi Condensed"/>
                <a:ea typeface="Saira Semi Condensed"/>
                <a:cs typeface="Saira Semi Condensed"/>
                <a:sym typeface="Saira Semi Condensed"/>
              </a:defRPr>
            </a:lvl7pPr>
            <a:lvl8pPr lvl="7" rtl="0" algn="ctr">
              <a:lnSpc>
                <a:spcPct val="100000"/>
              </a:lnSpc>
              <a:spcBef>
                <a:spcPts val="1600"/>
              </a:spcBef>
              <a:spcAft>
                <a:spcPts val="0"/>
              </a:spcAft>
              <a:buNone/>
              <a:defRPr sz="2400">
                <a:latin typeface="Saira Semi Condensed"/>
                <a:ea typeface="Saira Semi Condensed"/>
                <a:cs typeface="Saira Semi Condensed"/>
                <a:sym typeface="Saira Semi Condensed"/>
              </a:defRPr>
            </a:lvl8pPr>
            <a:lvl9pPr lvl="8" rtl="0" algn="ctr">
              <a:lnSpc>
                <a:spcPct val="100000"/>
              </a:lnSpc>
              <a:spcBef>
                <a:spcPts val="1600"/>
              </a:spcBef>
              <a:spcAft>
                <a:spcPts val="1600"/>
              </a:spcAft>
              <a:buNone/>
              <a:defRPr sz="2400">
                <a:latin typeface="Saira Semi Condensed"/>
                <a:ea typeface="Saira Semi Condensed"/>
                <a:cs typeface="Saira Semi Condensed"/>
                <a:sym typeface="Saira Semi Condensed"/>
              </a:defRPr>
            </a:lvl9pPr>
          </a:lstStyle>
          <a:p/>
        </p:txBody>
      </p:sp>
      <p:sp>
        <p:nvSpPr>
          <p:cNvPr id="159" name="Google Shape;159;p22"/>
          <p:cNvSpPr txBox="1"/>
          <p:nvPr>
            <p:ph idx="7" type="subTitle"/>
          </p:nvPr>
        </p:nvSpPr>
        <p:spPr>
          <a:xfrm>
            <a:off x="730050" y="3751125"/>
            <a:ext cx="3474000" cy="7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accent2"/>
                </a:solidFill>
              </a:defRPr>
            </a:lvl1pPr>
            <a:lvl2pPr lvl="1" rtl="0" algn="ctr">
              <a:lnSpc>
                <a:spcPct val="100000"/>
              </a:lnSpc>
              <a:spcBef>
                <a:spcPts val="1600"/>
              </a:spcBef>
              <a:spcAft>
                <a:spcPts val="0"/>
              </a:spcAft>
              <a:buNone/>
              <a:defRPr sz="1400">
                <a:solidFill>
                  <a:schemeClr val="accent2"/>
                </a:solidFill>
              </a:defRPr>
            </a:lvl2pPr>
            <a:lvl3pPr lvl="2" rtl="0" algn="ctr">
              <a:lnSpc>
                <a:spcPct val="100000"/>
              </a:lnSpc>
              <a:spcBef>
                <a:spcPts val="1600"/>
              </a:spcBef>
              <a:spcAft>
                <a:spcPts val="0"/>
              </a:spcAft>
              <a:buNone/>
              <a:defRPr sz="1400">
                <a:solidFill>
                  <a:schemeClr val="accent2"/>
                </a:solidFill>
              </a:defRPr>
            </a:lvl3pPr>
            <a:lvl4pPr lvl="3" rtl="0" algn="ctr">
              <a:lnSpc>
                <a:spcPct val="100000"/>
              </a:lnSpc>
              <a:spcBef>
                <a:spcPts val="1600"/>
              </a:spcBef>
              <a:spcAft>
                <a:spcPts val="0"/>
              </a:spcAft>
              <a:buNone/>
              <a:defRPr sz="1400">
                <a:solidFill>
                  <a:schemeClr val="accent2"/>
                </a:solidFill>
              </a:defRPr>
            </a:lvl4pPr>
            <a:lvl5pPr lvl="4" rtl="0" algn="ctr">
              <a:lnSpc>
                <a:spcPct val="100000"/>
              </a:lnSpc>
              <a:spcBef>
                <a:spcPts val="1600"/>
              </a:spcBef>
              <a:spcAft>
                <a:spcPts val="0"/>
              </a:spcAft>
              <a:buNone/>
              <a:defRPr sz="1400">
                <a:solidFill>
                  <a:schemeClr val="accent2"/>
                </a:solidFill>
              </a:defRPr>
            </a:lvl5pPr>
            <a:lvl6pPr lvl="5" rtl="0" algn="ctr">
              <a:lnSpc>
                <a:spcPct val="100000"/>
              </a:lnSpc>
              <a:spcBef>
                <a:spcPts val="1600"/>
              </a:spcBef>
              <a:spcAft>
                <a:spcPts val="0"/>
              </a:spcAft>
              <a:buNone/>
              <a:defRPr sz="1400">
                <a:solidFill>
                  <a:schemeClr val="accent2"/>
                </a:solidFill>
              </a:defRPr>
            </a:lvl6pPr>
            <a:lvl7pPr lvl="6" rtl="0" algn="ctr">
              <a:lnSpc>
                <a:spcPct val="100000"/>
              </a:lnSpc>
              <a:spcBef>
                <a:spcPts val="1600"/>
              </a:spcBef>
              <a:spcAft>
                <a:spcPts val="0"/>
              </a:spcAft>
              <a:buNone/>
              <a:defRPr sz="1400">
                <a:solidFill>
                  <a:schemeClr val="accent2"/>
                </a:solidFill>
              </a:defRPr>
            </a:lvl7pPr>
            <a:lvl8pPr lvl="7" rtl="0" algn="ctr">
              <a:lnSpc>
                <a:spcPct val="100000"/>
              </a:lnSpc>
              <a:spcBef>
                <a:spcPts val="1600"/>
              </a:spcBef>
              <a:spcAft>
                <a:spcPts val="0"/>
              </a:spcAft>
              <a:buNone/>
              <a:defRPr sz="1400">
                <a:solidFill>
                  <a:schemeClr val="accent2"/>
                </a:solidFill>
              </a:defRPr>
            </a:lvl8pPr>
            <a:lvl9pPr lvl="8" rtl="0" algn="ctr">
              <a:lnSpc>
                <a:spcPct val="100000"/>
              </a:lnSpc>
              <a:spcBef>
                <a:spcPts val="1600"/>
              </a:spcBef>
              <a:spcAft>
                <a:spcPts val="1600"/>
              </a:spcAft>
              <a:buNone/>
              <a:defRPr sz="1400">
                <a:solidFill>
                  <a:schemeClr val="accent2"/>
                </a:solidFill>
              </a:defRPr>
            </a:lvl9pPr>
          </a:lstStyle>
          <a:p/>
        </p:txBody>
      </p:sp>
      <p:sp>
        <p:nvSpPr>
          <p:cNvPr id="160" name="Google Shape;160;p22"/>
          <p:cNvSpPr txBox="1"/>
          <p:nvPr>
            <p:ph idx="8" type="subTitle"/>
          </p:nvPr>
        </p:nvSpPr>
        <p:spPr>
          <a:xfrm>
            <a:off x="4956853" y="3751125"/>
            <a:ext cx="3474000" cy="7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accent2"/>
                </a:solidFill>
              </a:defRPr>
            </a:lvl1pPr>
            <a:lvl2pPr lvl="1" rtl="0" algn="ctr">
              <a:lnSpc>
                <a:spcPct val="100000"/>
              </a:lnSpc>
              <a:spcBef>
                <a:spcPts val="1600"/>
              </a:spcBef>
              <a:spcAft>
                <a:spcPts val="0"/>
              </a:spcAft>
              <a:buNone/>
              <a:defRPr sz="1400">
                <a:solidFill>
                  <a:schemeClr val="accent2"/>
                </a:solidFill>
              </a:defRPr>
            </a:lvl2pPr>
            <a:lvl3pPr lvl="2" rtl="0" algn="ctr">
              <a:lnSpc>
                <a:spcPct val="100000"/>
              </a:lnSpc>
              <a:spcBef>
                <a:spcPts val="1600"/>
              </a:spcBef>
              <a:spcAft>
                <a:spcPts val="0"/>
              </a:spcAft>
              <a:buNone/>
              <a:defRPr sz="1400">
                <a:solidFill>
                  <a:schemeClr val="accent2"/>
                </a:solidFill>
              </a:defRPr>
            </a:lvl3pPr>
            <a:lvl4pPr lvl="3" rtl="0" algn="ctr">
              <a:lnSpc>
                <a:spcPct val="100000"/>
              </a:lnSpc>
              <a:spcBef>
                <a:spcPts val="1600"/>
              </a:spcBef>
              <a:spcAft>
                <a:spcPts val="0"/>
              </a:spcAft>
              <a:buNone/>
              <a:defRPr sz="1400">
                <a:solidFill>
                  <a:schemeClr val="accent2"/>
                </a:solidFill>
              </a:defRPr>
            </a:lvl4pPr>
            <a:lvl5pPr lvl="4" rtl="0" algn="ctr">
              <a:lnSpc>
                <a:spcPct val="100000"/>
              </a:lnSpc>
              <a:spcBef>
                <a:spcPts val="1600"/>
              </a:spcBef>
              <a:spcAft>
                <a:spcPts val="0"/>
              </a:spcAft>
              <a:buNone/>
              <a:defRPr sz="1400">
                <a:solidFill>
                  <a:schemeClr val="accent2"/>
                </a:solidFill>
              </a:defRPr>
            </a:lvl5pPr>
            <a:lvl6pPr lvl="5" rtl="0" algn="ctr">
              <a:lnSpc>
                <a:spcPct val="100000"/>
              </a:lnSpc>
              <a:spcBef>
                <a:spcPts val="1600"/>
              </a:spcBef>
              <a:spcAft>
                <a:spcPts val="0"/>
              </a:spcAft>
              <a:buNone/>
              <a:defRPr sz="1400">
                <a:solidFill>
                  <a:schemeClr val="accent2"/>
                </a:solidFill>
              </a:defRPr>
            </a:lvl6pPr>
            <a:lvl7pPr lvl="6" rtl="0" algn="ctr">
              <a:lnSpc>
                <a:spcPct val="100000"/>
              </a:lnSpc>
              <a:spcBef>
                <a:spcPts val="1600"/>
              </a:spcBef>
              <a:spcAft>
                <a:spcPts val="0"/>
              </a:spcAft>
              <a:buNone/>
              <a:defRPr sz="1400">
                <a:solidFill>
                  <a:schemeClr val="accent2"/>
                </a:solidFill>
              </a:defRPr>
            </a:lvl7pPr>
            <a:lvl8pPr lvl="7" rtl="0" algn="ctr">
              <a:lnSpc>
                <a:spcPct val="100000"/>
              </a:lnSpc>
              <a:spcBef>
                <a:spcPts val="1600"/>
              </a:spcBef>
              <a:spcAft>
                <a:spcPts val="0"/>
              </a:spcAft>
              <a:buNone/>
              <a:defRPr sz="1400">
                <a:solidFill>
                  <a:schemeClr val="accent2"/>
                </a:solidFill>
              </a:defRPr>
            </a:lvl8pPr>
            <a:lvl9pPr lvl="8" rtl="0" algn="ctr">
              <a:lnSpc>
                <a:spcPct val="100000"/>
              </a:lnSpc>
              <a:spcBef>
                <a:spcPts val="1600"/>
              </a:spcBef>
              <a:spcAft>
                <a:spcPts val="1600"/>
              </a:spcAft>
              <a:buNone/>
              <a:defRPr sz="1400">
                <a:solidFill>
                  <a:schemeClr val="accent2"/>
                </a:solidFill>
              </a:defRPr>
            </a:lvl9pPr>
          </a:lstStyle>
          <a:p/>
        </p:txBody>
      </p:sp>
      <p:sp>
        <p:nvSpPr>
          <p:cNvPr id="161" name="Google Shape;161;p22"/>
          <p:cNvSpPr txBox="1"/>
          <p:nvPr>
            <p:ph type="ctrTitle"/>
          </p:nvPr>
        </p:nvSpPr>
        <p:spPr>
          <a:xfrm>
            <a:off x="939300" y="351842"/>
            <a:ext cx="7265400" cy="834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3600"/>
              <a:buNone/>
              <a:defRPr sz="2400">
                <a:solidFill>
                  <a:schemeClr val="accent2"/>
                </a:solidFill>
              </a:defRPr>
            </a:lvl1pPr>
            <a:lvl2pPr lvl="1" rtl="0" algn="ctr">
              <a:spcBef>
                <a:spcPts val="0"/>
              </a:spcBef>
              <a:spcAft>
                <a:spcPts val="0"/>
              </a:spcAft>
              <a:buClr>
                <a:schemeClr val="accent2"/>
              </a:buClr>
              <a:buSzPts val="3600"/>
              <a:buNone/>
              <a:defRPr sz="3600">
                <a:solidFill>
                  <a:schemeClr val="accent2"/>
                </a:solidFill>
              </a:defRPr>
            </a:lvl2pPr>
            <a:lvl3pPr lvl="2" rtl="0" algn="ctr">
              <a:spcBef>
                <a:spcPts val="0"/>
              </a:spcBef>
              <a:spcAft>
                <a:spcPts val="0"/>
              </a:spcAft>
              <a:buClr>
                <a:schemeClr val="accent2"/>
              </a:buClr>
              <a:buSzPts val="3600"/>
              <a:buNone/>
              <a:defRPr sz="3600">
                <a:solidFill>
                  <a:schemeClr val="accent2"/>
                </a:solidFill>
              </a:defRPr>
            </a:lvl3pPr>
            <a:lvl4pPr lvl="3" rtl="0" algn="ctr">
              <a:spcBef>
                <a:spcPts val="0"/>
              </a:spcBef>
              <a:spcAft>
                <a:spcPts val="0"/>
              </a:spcAft>
              <a:buClr>
                <a:schemeClr val="accent2"/>
              </a:buClr>
              <a:buSzPts val="3600"/>
              <a:buNone/>
              <a:defRPr sz="3600">
                <a:solidFill>
                  <a:schemeClr val="accent2"/>
                </a:solidFill>
              </a:defRPr>
            </a:lvl4pPr>
            <a:lvl5pPr lvl="4" rtl="0" algn="ctr">
              <a:spcBef>
                <a:spcPts val="0"/>
              </a:spcBef>
              <a:spcAft>
                <a:spcPts val="0"/>
              </a:spcAft>
              <a:buClr>
                <a:schemeClr val="accent2"/>
              </a:buClr>
              <a:buSzPts val="3600"/>
              <a:buNone/>
              <a:defRPr sz="3600">
                <a:solidFill>
                  <a:schemeClr val="accent2"/>
                </a:solidFill>
              </a:defRPr>
            </a:lvl5pPr>
            <a:lvl6pPr lvl="5" rtl="0" algn="ctr">
              <a:spcBef>
                <a:spcPts val="0"/>
              </a:spcBef>
              <a:spcAft>
                <a:spcPts val="0"/>
              </a:spcAft>
              <a:buClr>
                <a:schemeClr val="accent2"/>
              </a:buClr>
              <a:buSzPts val="3600"/>
              <a:buNone/>
              <a:defRPr sz="3600">
                <a:solidFill>
                  <a:schemeClr val="accent2"/>
                </a:solidFill>
              </a:defRPr>
            </a:lvl6pPr>
            <a:lvl7pPr lvl="6" rtl="0" algn="ctr">
              <a:spcBef>
                <a:spcPts val="0"/>
              </a:spcBef>
              <a:spcAft>
                <a:spcPts val="0"/>
              </a:spcAft>
              <a:buClr>
                <a:schemeClr val="accent2"/>
              </a:buClr>
              <a:buSzPts val="3600"/>
              <a:buNone/>
              <a:defRPr sz="3600">
                <a:solidFill>
                  <a:schemeClr val="accent2"/>
                </a:solidFill>
              </a:defRPr>
            </a:lvl7pPr>
            <a:lvl8pPr lvl="7" rtl="0" algn="ctr">
              <a:spcBef>
                <a:spcPts val="0"/>
              </a:spcBef>
              <a:spcAft>
                <a:spcPts val="0"/>
              </a:spcAft>
              <a:buClr>
                <a:schemeClr val="accent2"/>
              </a:buClr>
              <a:buSzPts val="3600"/>
              <a:buNone/>
              <a:defRPr sz="3600">
                <a:solidFill>
                  <a:schemeClr val="accent2"/>
                </a:solidFill>
              </a:defRPr>
            </a:lvl8pPr>
            <a:lvl9pPr lvl="8" rtl="0" algn="ctr">
              <a:spcBef>
                <a:spcPts val="0"/>
              </a:spcBef>
              <a:spcAft>
                <a:spcPts val="0"/>
              </a:spcAft>
              <a:buClr>
                <a:schemeClr val="accent2"/>
              </a:buClr>
              <a:buSzPts val="3600"/>
              <a:buNone/>
              <a:defRPr sz="3600">
                <a:solidFill>
                  <a:schemeClr val="accent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1">
  <p:cSld name="MAIN_POINT_1_1">
    <p:bg>
      <p:bgPr>
        <a:blipFill>
          <a:blip r:embed="rId2">
            <a:alphaModFix/>
          </a:blip>
          <a:stretch>
            <a:fillRect/>
          </a:stretch>
        </a:blipFill>
      </p:bgPr>
    </p:bg>
    <p:spTree>
      <p:nvGrpSpPr>
        <p:cNvPr id="162" name="Shape 162"/>
        <p:cNvGrpSpPr/>
        <p:nvPr/>
      </p:nvGrpSpPr>
      <p:grpSpPr>
        <a:xfrm>
          <a:off x="0" y="0"/>
          <a:ext cx="0" cy="0"/>
          <a:chOff x="0" y="0"/>
          <a:chExt cx="0" cy="0"/>
        </a:xfrm>
      </p:grpSpPr>
      <p:sp>
        <p:nvSpPr>
          <p:cNvPr id="163" name="Google Shape;163;p23"/>
          <p:cNvSpPr txBox="1"/>
          <p:nvPr>
            <p:ph type="title"/>
          </p:nvPr>
        </p:nvSpPr>
        <p:spPr>
          <a:xfrm>
            <a:off x="3232600" y="1869150"/>
            <a:ext cx="1052400" cy="1134900"/>
          </a:xfrm>
          <a:prstGeom prst="rect">
            <a:avLst/>
          </a:prstGeom>
          <a:noFill/>
          <a:ln>
            <a:noFill/>
          </a:ln>
        </p:spPr>
        <p:txBody>
          <a:bodyPr anchorCtr="0" anchor="b" bIns="0" lIns="0" spcFirstLastPara="1" rIns="72000" wrap="square" tIns="0">
            <a:noAutofit/>
          </a:bodyPr>
          <a:lstStyle>
            <a:lvl1pPr lvl="0" rtl="0" algn="r">
              <a:spcBef>
                <a:spcPts val="0"/>
              </a:spcBef>
              <a:spcAft>
                <a:spcPts val="0"/>
              </a:spcAft>
              <a:buClr>
                <a:schemeClr val="accent2"/>
              </a:buClr>
              <a:buSzPts val="2200"/>
              <a:buNone/>
              <a:defRPr i="0" sz="2400">
                <a:solidFill>
                  <a:schemeClr val="accent2"/>
                </a:solidFill>
              </a:defRPr>
            </a:lvl1pPr>
            <a:lvl2pPr lvl="1" rtl="0" algn="r">
              <a:spcBef>
                <a:spcPts val="0"/>
              </a:spcBef>
              <a:spcAft>
                <a:spcPts val="0"/>
              </a:spcAft>
              <a:buClr>
                <a:schemeClr val="accent2"/>
              </a:buClr>
              <a:buSzPts val="2500"/>
              <a:buNone/>
              <a:defRPr sz="2500">
                <a:solidFill>
                  <a:schemeClr val="accent2"/>
                </a:solidFill>
              </a:defRPr>
            </a:lvl2pPr>
            <a:lvl3pPr lvl="2" rtl="0" algn="r">
              <a:spcBef>
                <a:spcPts val="0"/>
              </a:spcBef>
              <a:spcAft>
                <a:spcPts val="0"/>
              </a:spcAft>
              <a:buClr>
                <a:schemeClr val="accent2"/>
              </a:buClr>
              <a:buSzPts val="2500"/>
              <a:buNone/>
              <a:defRPr sz="2500">
                <a:solidFill>
                  <a:schemeClr val="accent2"/>
                </a:solidFill>
              </a:defRPr>
            </a:lvl3pPr>
            <a:lvl4pPr lvl="3" rtl="0" algn="r">
              <a:spcBef>
                <a:spcPts val="0"/>
              </a:spcBef>
              <a:spcAft>
                <a:spcPts val="0"/>
              </a:spcAft>
              <a:buClr>
                <a:schemeClr val="accent2"/>
              </a:buClr>
              <a:buSzPts val="2500"/>
              <a:buNone/>
              <a:defRPr sz="2500">
                <a:solidFill>
                  <a:schemeClr val="accent2"/>
                </a:solidFill>
              </a:defRPr>
            </a:lvl4pPr>
            <a:lvl5pPr lvl="4" rtl="0" algn="r">
              <a:spcBef>
                <a:spcPts val="0"/>
              </a:spcBef>
              <a:spcAft>
                <a:spcPts val="0"/>
              </a:spcAft>
              <a:buClr>
                <a:schemeClr val="accent2"/>
              </a:buClr>
              <a:buSzPts val="2500"/>
              <a:buNone/>
              <a:defRPr sz="2500">
                <a:solidFill>
                  <a:schemeClr val="accent2"/>
                </a:solidFill>
              </a:defRPr>
            </a:lvl5pPr>
            <a:lvl6pPr lvl="5" rtl="0" algn="r">
              <a:spcBef>
                <a:spcPts val="0"/>
              </a:spcBef>
              <a:spcAft>
                <a:spcPts val="0"/>
              </a:spcAft>
              <a:buClr>
                <a:schemeClr val="accent2"/>
              </a:buClr>
              <a:buSzPts val="2500"/>
              <a:buNone/>
              <a:defRPr sz="2500">
                <a:solidFill>
                  <a:schemeClr val="accent2"/>
                </a:solidFill>
              </a:defRPr>
            </a:lvl6pPr>
            <a:lvl7pPr lvl="6" rtl="0" algn="r">
              <a:spcBef>
                <a:spcPts val="0"/>
              </a:spcBef>
              <a:spcAft>
                <a:spcPts val="0"/>
              </a:spcAft>
              <a:buClr>
                <a:schemeClr val="accent2"/>
              </a:buClr>
              <a:buSzPts val="2500"/>
              <a:buNone/>
              <a:defRPr sz="2500">
                <a:solidFill>
                  <a:schemeClr val="accent2"/>
                </a:solidFill>
              </a:defRPr>
            </a:lvl7pPr>
            <a:lvl8pPr lvl="7" rtl="0" algn="r">
              <a:spcBef>
                <a:spcPts val="0"/>
              </a:spcBef>
              <a:spcAft>
                <a:spcPts val="0"/>
              </a:spcAft>
              <a:buClr>
                <a:schemeClr val="accent2"/>
              </a:buClr>
              <a:buSzPts val="2500"/>
              <a:buNone/>
              <a:defRPr sz="2500">
                <a:solidFill>
                  <a:schemeClr val="accent2"/>
                </a:solidFill>
              </a:defRPr>
            </a:lvl8pPr>
            <a:lvl9pPr lvl="8" rtl="0" algn="r">
              <a:spcBef>
                <a:spcPts val="0"/>
              </a:spcBef>
              <a:spcAft>
                <a:spcPts val="0"/>
              </a:spcAft>
              <a:buClr>
                <a:schemeClr val="accent2"/>
              </a:buClr>
              <a:buSzPts val="2500"/>
              <a:buNone/>
              <a:defRPr sz="2500">
                <a:solidFill>
                  <a:schemeClr val="accent2"/>
                </a:solidFill>
              </a:defRPr>
            </a:lvl9pPr>
          </a:lstStyle>
          <a:p/>
        </p:txBody>
      </p:sp>
      <p:sp>
        <p:nvSpPr>
          <p:cNvPr id="164" name="Google Shape;164;p23"/>
          <p:cNvSpPr txBox="1"/>
          <p:nvPr>
            <p:ph idx="1" type="subTitle"/>
          </p:nvPr>
        </p:nvSpPr>
        <p:spPr>
          <a:xfrm>
            <a:off x="1511850" y="3464300"/>
            <a:ext cx="2772900" cy="888300"/>
          </a:xfrm>
          <a:prstGeom prst="rect">
            <a:avLst/>
          </a:prstGeom>
        </p:spPr>
        <p:txBody>
          <a:bodyPr anchorCtr="0" anchor="ctr" bIns="91425" lIns="91425" spcFirstLastPara="1" rIns="72000" wrap="square" tIns="91425">
            <a:noAutofit/>
          </a:bodyPr>
          <a:lstStyle>
            <a:lvl1pPr lvl="0" rtl="0" algn="r">
              <a:lnSpc>
                <a:spcPct val="100000"/>
              </a:lnSpc>
              <a:spcBef>
                <a:spcPts val="0"/>
              </a:spcBef>
              <a:spcAft>
                <a:spcPts val="0"/>
              </a:spcAft>
              <a:buNone/>
              <a:defRPr sz="1400">
                <a:solidFill>
                  <a:schemeClr val="accent2"/>
                </a:solidFill>
              </a:defRPr>
            </a:lvl1pPr>
            <a:lvl2pPr lvl="1" rtl="0" algn="r">
              <a:lnSpc>
                <a:spcPct val="100000"/>
              </a:lnSpc>
              <a:spcBef>
                <a:spcPts val="1600"/>
              </a:spcBef>
              <a:spcAft>
                <a:spcPts val="0"/>
              </a:spcAft>
              <a:buNone/>
              <a:defRPr sz="1400">
                <a:solidFill>
                  <a:schemeClr val="accent2"/>
                </a:solidFill>
              </a:defRPr>
            </a:lvl2pPr>
            <a:lvl3pPr lvl="2" rtl="0" algn="r">
              <a:lnSpc>
                <a:spcPct val="100000"/>
              </a:lnSpc>
              <a:spcBef>
                <a:spcPts val="1600"/>
              </a:spcBef>
              <a:spcAft>
                <a:spcPts val="0"/>
              </a:spcAft>
              <a:buNone/>
              <a:defRPr sz="1400">
                <a:solidFill>
                  <a:schemeClr val="accent2"/>
                </a:solidFill>
              </a:defRPr>
            </a:lvl3pPr>
            <a:lvl4pPr lvl="3" rtl="0" algn="r">
              <a:lnSpc>
                <a:spcPct val="100000"/>
              </a:lnSpc>
              <a:spcBef>
                <a:spcPts val="1600"/>
              </a:spcBef>
              <a:spcAft>
                <a:spcPts val="0"/>
              </a:spcAft>
              <a:buNone/>
              <a:defRPr sz="1400">
                <a:solidFill>
                  <a:schemeClr val="accent2"/>
                </a:solidFill>
              </a:defRPr>
            </a:lvl4pPr>
            <a:lvl5pPr lvl="4" rtl="0" algn="r">
              <a:lnSpc>
                <a:spcPct val="100000"/>
              </a:lnSpc>
              <a:spcBef>
                <a:spcPts val="1600"/>
              </a:spcBef>
              <a:spcAft>
                <a:spcPts val="0"/>
              </a:spcAft>
              <a:buNone/>
              <a:defRPr sz="1400">
                <a:solidFill>
                  <a:schemeClr val="accent2"/>
                </a:solidFill>
              </a:defRPr>
            </a:lvl5pPr>
            <a:lvl6pPr lvl="5" rtl="0" algn="r">
              <a:lnSpc>
                <a:spcPct val="100000"/>
              </a:lnSpc>
              <a:spcBef>
                <a:spcPts val="1600"/>
              </a:spcBef>
              <a:spcAft>
                <a:spcPts val="0"/>
              </a:spcAft>
              <a:buNone/>
              <a:defRPr sz="1400">
                <a:solidFill>
                  <a:schemeClr val="accent2"/>
                </a:solidFill>
              </a:defRPr>
            </a:lvl6pPr>
            <a:lvl7pPr lvl="6" rtl="0" algn="r">
              <a:lnSpc>
                <a:spcPct val="100000"/>
              </a:lnSpc>
              <a:spcBef>
                <a:spcPts val="1600"/>
              </a:spcBef>
              <a:spcAft>
                <a:spcPts val="0"/>
              </a:spcAft>
              <a:buNone/>
              <a:defRPr sz="1400">
                <a:solidFill>
                  <a:schemeClr val="accent2"/>
                </a:solidFill>
              </a:defRPr>
            </a:lvl7pPr>
            <a:lvl8pPr lvl="7" rtl="0" algn="r">
              <a:lnSpc>
                <a:spcPct val="100000"/>
              </a:lnSpc>
              <a:spcBef>
                <a:spcPts val="1600"/>
              </a:spcBef>
              <a:spcAft>
                <a:spcPts val="0"/>
              </a:spcAft>
              <a:buNone/>
              <a:defRPr sz="1400">
                <a:solidFill>
                  <a:schemeClr val="accent2"/>
                </a:solidFill>
              </a:defRPr>
            </a:lvl8pPr>
            <a:lvl9pPr lvl="8" rtl="0" algn="r">
              <a:lnSpc>
                <a:spcPct val="100000"/>
              </a:lnSpc>
              <a:spcBef>
                <a:spcPts val="1600"/>
              </a:spcBef>
              <a:spcAft>
                <a:spcPts val="1600"/>
              </a:spcAft>
              <a:buNone/>
              <a:defRPr sz="1400">
                <a:solidFill>
                  <a:schemeClr val="accent2"/>
                </a:solidFill>
              </a:defRPr>
            </a:lvl9pPr>
          </a:lstStyle>
          <a:p/>
        </p:txBody>
      </p:sp>
      <p:sp>
        <p:nvSpPr>
          <p:cNvPr id="165" name="Google Shape;165;p23"/>
          <p:cNvSpPr txBox="1"/>
          <p:nvPr>
            <p:ph idx="2" type="ctrTitle"/>
          </p:nvPr>
        </p:nvSpPr>
        <p:spPr>
          <a:xfrm>
            <a:off x="939300" y="351847"/>
            <a:ext cx="72654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2400"/>
              <a:buNone/>
              <a:defRPr sz="24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grpSp>
        <p:nvGrpSpPr>
          <p:cNvPr id="166" name="Google Shape;166;p23"/>
          <p:cNvGrpSpPr/>
          <p:nvPr/>
        </p:nvGrpSpPr>
        <p:grpSpPr>
          <a:xfrm>
            <a:off x="0" y="2"/>
            <a:ext cx="9144000" cy="5140923"/>
            <a:chOff x="0" y="2"/>
            <a:chExt cx="9144000" cy="5140923"/>
          </a:xfrm>
        </p:grpSpPr>
        <p:pic>
          <p:nvPicPr>
            <p:cNvPr id="167" name="Google Shape;167;p23"/>
            <p:cNvPicPr preferRelativeResize="0"/>
            <p:nvPr/>
          </p:nvPicPr>
          <p:blipFill rotWithShape="1">
            <a:blip r:embed="rId3">
              <a:alphaModFix/>
            </a:blip>
            <a:srcRect b="42614" l="48092" r="0" t="0"/>
            <a:stretch/>
          </p:blipFill>
          <p:spPr>
            <a:xfrm rot="-10799995">
              <a:off x="6815525" y="4"/>
              <a:ext cx="2328475" cy="2569021"/>
            </a:xfrm>
            <a:prstGeom prst="rect">
              <a:avLst/>
            </a:prstGeom>
            <a:noFill/>
            <a:ln>
              <a:noFill/>
            </a:ln>
          </p:spPr>
        </p:pic>
        <p:pic>
          <p:nvPicPr>
            <p:cNvPr id="168" name="Google Shape;168;p23"/>
            <p:cNvPicPr preferRelativeResize="0"/>
            <p:nvPr/>
          </p:nvPicPr>
          <p:blipFill rotWithShape="1">
            <a:blip r:embed="rId3">
              <a:alphaModFix/>
            </a:blip>
            <a:srcRect b="42614" l="48092" r="0" t="0"/>
            <a:stretch/>
          </p:blipFill>
          <p:spPr>
            <a:xfrm rot="5">
              <a:off x="0" y="3402024"/>
              <a:ext cx="1576074" cy="1738900"/>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2">
  <p:cSld name="MAIN_POINT_1_1_1">
    <p:bg>
      <p:bgPr>
        <a:blipFill>
          <a:blip r:embed="rId2">
            <a:alphaModFix/>
          </a:blip>
          <a:stretch>
            <a:fillRect/>
          </a:stretch>
        </a:blipFill>
      </p:bgPr>
    </p:bg>
    <p:spTree>
      <p:nvGrpSpPr>
        <p:cNvPr id="169" name="Shape 169"/>
        <p:cNvGrpSpPr/>
        <p:nvPr/>
      </p:nvGrpSpPr>
      <p:grpSpPr>
        <a:xfrm>
          <a:off x="0" y="0"/>
          <a:ext cx="0" cy="0"/>
          <a:chOff x="0" y="0"/>
          <a:chExt cx="0" cy="0"/>
        </a:xfrm>
      </p:grpSpPr>
      <p:pic>
        <p:nvPicPr>
          <p:cNvPr id="170" name="Google Shape;170;p24"/>
          <p:cNvPicPr preferRelativeResize="0"/>
          <p:nvPr/>
        </p:nvPicPr>
        <p:blipFill rotWithShape="1">
          <a:blip r:embed="rId3">
            <a:alphaModFix/>
          </a:blip>
          <a:srcRect b="42614" l="48092" r="0" t="0"/>
          <a:stretch/>
        </p:blipFill>
        <p:spPr>
          <a:xfrm flipH="1" rot="10799995">
            <a:off x="-1400" y="4"/>
            <a:ext cx="2328475" cy="2569021"/>
          </a:xfrm>
          <a:prstGeom prst="rect">
            <a:avLst/>
          </a:prstGeom>
          <a:noFill/>
          <a:ln>
            <a:noFill/>
          </a:ln>
        </p:spPr>
      </p:pic>
      <p:sp>
        <p:nvSpPr>
          <p:cNvPr id="171" name="Google Shape;171;p24"/>
          <p:cNvSpPr txBox="1"/>
          <p:nvPr>
            <p:ph type="title"/>
          </p:nvPr>
        </p:nvSpPr>
        <p:spPr>
          <a:xfrm>
            <a:off x="5238250" y="1658400"/>
            <a:ext cx="1911600" cy="1345500"/>
          </a:xfrm>
          <a:prstGeom prst="rect">
            <a:avLst/>
          </a:prstGeom>
          <a:noFill/>
          <a:ln>
            <a:noFill/>
          </a:ln>
        </p:spPr>
        <p:txBody>
          <a:bodyPr anchorCtr="0" anchor="b" bIns="0" lIns="91425" spcFirstLastPara="1" rIns="0" wrap="square" tIns="0">
            <a:noAutofit/>
          </a:bodyPr>
          <a:lstStyle>
            <a:lvl1pPr lvl="0" rtl="0">
              <a:spcBef>
                <a:spcPts val="0"/>
              </a:spcBef>
              <a:spcAft>
                <a:spcPts val="0"/>
              </a:spcAft>
              <a:buClr>
                <a:schemeClr val="accent2"/>
              </a:buClr>
              <a:buSzPts val="2200"/>
              <a:buNone/>
              <a:defRPr i="0" sz="2400">
                <a:solidFill>
                  <a:schemeClr val="accent2"/>
                </a:solidFill>
              </a:defRPr>
            </a:lvl1pPr>
            <a:lvl2pPr lvl="1" rtl="0">
              <a:spcBef>
                <a:spcPts val="0"/>
              </a:spcBef>
              <a:spcAft>
                <a:spcPts val="0"/>
              </a:spcAft>
              <a:buClr>
                <a:schemeClr val="accent2"/>
              </a:buClr>
              <a:buSzPts val="2500"/>
              <a:buNone/>
              <a:defRPr sz="2500">
                <a:solidFill>
                  <a:schemeClr val="accent2"/>
                </a:solidFill>
              </a:defRPr>
            </a:lvl2pPr>
            <a:lvl3pPr lvl="2" rtl="0">
              <a:spcBef>
                <a:spcPts val="0"/>
              </a:spcBef>
              <a:spcAft>
                <a:spcPts val="0"/>
              </a:spcAft>
              <a:buClr>
                <a:schemeClr val="accent2"/>
              </a:buClr>
              <a:buSzPts val="2500"/>
              <a:buNone/>
              <a:defRPr sz="2500">
                <a:solidFill>
                  <a:schemeClr val="accent2"/>
                </a:solidFill>
              </a:defRPr>
            </a:lvl3pPr>
            <a:lvl4pPr lvl="3" rtl="0">
              <a:spcBef>
                <a:spcPts val="0"/>
              </a:spcBef>
              <a:spcAft>
                <a:spcPts val="0"/>
              </a:spcAft>
              <a:buClr>
                <a:schemeClr val="accent2"/>
              </a:buClr>
              <a:buSzPts val="2500"/>
              <a:buNone/>
              <a:defRPr sz="2500">
                <a:solidFill>
                  <a:schemeClr val="accent2"/>
                </a:solidFill>
              </a:defRPr>
            </a:lvl4pPr>
            <a:lvl5pPr lvl="4" rtl="0">
              <a:spcBef>
                <a:spcPts val="0"/>
              </a:spcBef>
              <a:spcAft>
                <a:spcPts val="0"/>
              </a:spcAft>
              <a:buClr>
                <a:schemeClr val="accent2"/>
              </a:buClr>
              <a:buSzPts val="2500"/>
              <a:buNone/>
              <a:defRPr sz="2500">
                <a:solidFill>
                  <a:schemeClr val="accent2"/>
                </a:solidFill>
              </a:defRPr>
            </a:lvl5pPr>
            <a:lvl6pPr lvl="5" rtl="0">
              <a:spcBef>
                <a:spcPts val="0"/>
              </a:spcBef>
              <a:spcAft>
                <a:spcPts val="0"/>
              </a:spcAft>
              <a:buClr>
                <a:schemeClr val="accent2"/>
              </a:buClr>
              <a:buSzPts val="2500"/>
              <a:buNone/>
              <a:defRPr sz="2500">
                <a:solidFill>
                  <a:schemeClr val="accent2"/>
                </a:solidFill>
              </a:defRPr>
            </a:lvl6pPr>
            <a:lvl7pPr lvl="6" rtl="0">
              <a:spcBef>
                <a:spcPts val="0"/>
              </a:spcBef>
              <a:spcAft>
                <a:spcPts val="0"/>
              </a:spcAft>
              <a:buClr>
                <a:schemeClr val="accent2"/>
              </a:buClr>
              <a:buSzPts val="2500"/>
              <a:buNone/>
              <a:defRPr sz="2500">
                <a:solidFill>
                  <a:schemeClr val="accent2"/>
                </a:solidFill>
              </a:defRPr>
            </a:lvl7pPr>
            <a:lvl8pPr lvl="7" rtl="0">
              <a:spcBef>
                <a:spcPts val="0"/>
              </a:spcBef>
              <a:spcAft>
                <a:spcPts val="0"/>
              </a:spcAft>
              <a:buClr>
                <a:schemeClr val="accent2"/>
              </a:buClr>
              <a:buSzPts val="2500"/>
              <a:buNone/>
              <a:defRPr sz="2500">
                <a:solidFill>
                  <a:schemeClr val="accent2"/>
                </a:solidFill>
              </a:defRPr>
            </a:lvl8pPr>
            <a:lvl9pPr lvl="8" rtl="0">
              <a:spcBef>
                <a:spcPts val="0"/>
              </a:spcBef>
              <a:spcAft>
                <a:spcPts val="0"/>
              </a:spcAft>
              <a:buClr>
                <a:schemeClr val="accent2"/>
              </a:buClr>
              <a:buSzPts val="2500"/>
              <a:buNone/>
              <a:defRPr sz="2500">
                <a:solidFill>
                  <a:schemeClr val="accent2"/>
                </a:solidFill>
              </a:defRPr>
            </a:lvl9pPr>
          </a:lstStyle>
          <a:p/>
        </p:txBody>
      </p:sp>
      <p:sp>
        <p:nvSpPr>
          <p:cNvPr id="172" name="Google Shape;172;p24"/>
          <p:cNvSpPr txBox="1"/>
          <p:nvPr>
            <p:ph idx="1" type="subTitle"/>
          </p:nvPr>
        </p:nvSpPr>
        <p:spPr>
          <a:xfrm>
            <a:off x="5238250" y="3467868"/>
            <a:ext cx="2498400" cy="888300"/>
          </a:xfrm>
          <a:prstGeom prst="rect">
            <a:avLst/>
          </a:prstGeom>
        </p:spPr>
        <p:txBody>
          <a:bodyPr anchorCtr="0" anchor="ctr" bIns="91425" lIns="91425" spcFirstLastPara="1" rIns="0" wrap="square" tIns="91425">
            <a:noAutofit/>
          </a:bodyPr>
          <a:lstStyle>
            <a:lvl1pPr lvl="0" rtl="0">
              <a:lnSpc>
                <a:spcPct val="100000"/>
              </a:lnSpc>
              <a:spcBef>
                <a:spcPts val="0"/>
              </a:spcBef>
              <a:spcAft>
                <a:spcPts val="0"/>
              </a:spcAft>
              <a:buNone/>
              <a:defRPr sz="1400">
                <a:solidFill>
                  <a:schemeClr val="accent2"/>
                </a:solidFill>
              </a:defRPr>
            </a:lvl1pPr>
            <a:lvl2pPr lvl="1" rtl="0">
              <a:lnSpc>
                <a:spcPct val="100000"/>
              </a:lnSpc>
              <a:spcBef>
                <a:spcPts val="1600"/>
              </a:spcBef>
              <a:spcAft>
                <a:spcPts val="0"/>
              </a:spcAft>
              <a:buNone/>
              <a:defRPr sz="1400">
                <a:solidFill>
                  <a:schemeClr val="accent2"/>
                </a:solidFill>
              </a:defRPr>
            </a:lvl2pPr>
            <a:lvl3pPr lvl="2" rtl="0">
              <a:lnSpc>
                <a:spcPct val="100000"/>
              </a:lnSpc>
              <a:spcBef>
                <a:spcPts val="1600"/>
              </a:spcBef>
              <a:spcAft>
                <a:spcPts val="0"/>
              </a:spcAft>
              <a:buNone/>
              <a:defRPr sz="1400">
                <a:solidFill>
                  <a:schemeClr val="accent2"/>
                </a:solidFill>
              </a:defRPr>
            </a:lvl3pPr>
            <a:lvl4pPr lvl="3" rtl="0">
              <a:lnSpc>
                <a:spcPct val="100000"/>
              </a:lnSpc>
              <a:spcBef>
                <a:spcPts val="1600"/>
              </a:spcBef>
              <a:spcAft>
                <a:spcPts val="0"/>
              </a:spcAft>
              <a:buNone/>
              <a:defRPr sz="1400">
                <a:solidFill>
                  <a:schemeClr val="accent2"/>
                </a:solidFill>
              </a:defRPr>
            </a:lvl4pPr>
            <a:lvl5pPr lvl="4" rtl="0">
              <a:lnSpc>
                <a:spcPct val="100000"/>
              </a:lnSpc>
              <a:spcBef>
                <a:spcPts val="1600"/>
              </a:spcBef>
              <a:spcAft>
                <a:spcPts val="0"/>
              </a:spcAft>
              <a:buNone/>
              <a:defRPr sz="1400">
                <a:solidFill>
                  <a:schemeClr val="accent2"/>
                </a:solidFill>
              </a:defRPr>
            </a:lvl5pPr>
            <a:lvl6pPr lvl="5" rtl="0">
              <a:lnSpc>
                <a:spcPct val="100000"/>
              </a:lnSpc>
              <a:spcBef>
                <a:spcPts val="1600"/>
              </a:spcBef>
              <a:spcAft>
                <a:spcPts val="0"/>
              </a:spcAft>
              <a:buNone/>
              <a:defRPr sz="1400">
                <a:solidFill>
                  <a:schemeClr val="accent2"/>
                </a:solidFill>
              </a:defRPr>
            </a:lvl6pPr>
            <a:lvl7pPr lvl="6" rtl="0">
              <a:lnSpc>
                <a:spcPct val="100000"/>
              </a:lnSpc>
              <a:spcBef>
                <a:spcPts val="1600"/>
              </a:spcBef>
              <a:spcAft>
                <a:spcPts val="0"/>
              </a:spcAft>
              <a:buNone/>
              <a:defRPr sz="1400">
                <a:solidFill>
                  <a:schemeClr val="accent2"/>
                </a:solidFill>
              </a:defRPr>
            </a:lvl7pPr>
            <a:lvl8pPr lvl="7" rtl="0">
              <a:lnSpc>
                <a:spcPct val="100000"/>
              </a:lnSpc>
              <a:spcBef>
                <a:spcPts val="1600"/>
              </a:spcBef>
              <a:spcAft>
                <a:spcPts val="0"/>
              </a:spcAft>
              <a:buNone/>
              <a:defRPr sz="1400">
                <a:solidFill>
                  <a:schemeClr val="accent2"/>
                </a:solidFill>
              </a:defRPr>
            </a:lvl8pPr>
            <a:lvl9pPr lvl="8" rtl="0">
              <a:lnSpc>
                <a:spcPct val="100000"/>
              </a:lnSpc>
              <a:spcBef>
                <a:spcPts val="1600"/>
              </a:spcBef>
              <a:spcAft>
                <a:spcPts val="1600"/>
              </a:spcAft>
              <a:buNone/>
              <a:defRPr sz="1400">
                <a:solidFill>
                  <a:schemeClr val="accent2"/>
                </a:solidFill>
              </a:defRPr>
            </a:lvl9pPr>
          </a:lstStyle>
          <a:p/>
        </p:txBody>
      </p:sp>
      <p:sp>
        <p:nvSpPr>
          <p:cNvPr id="173" name="Google Shape;173;p24"/>
          <p:cNvSpPr txBox="1"/>
          <p:nvPr>
            <p:ph idx="2" type="ctrTitle"/>
          </p:nvPr>
        </p:nvSpPr>
        <p:spPr>
          <a:xfrm>
            <a:off x="939300" y="351847"/>
            <a:ext cx="72654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2400"/>
              <a:buNone/>
              <a:defRPr sz="24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3">
  <p:cSld name="MAIN_POINT_1_1_2">
    <p:bg>
      <p:bgPr>
        <a:blipFill>
          <a:blip r:embed="rId2">
            <a:alphaModFix/>
          </a:blip>
          <a:stretch>
            <a:fillRect/>
          </a:stretch>
        </a:blipFill>
      </p:bgPr>
    </p:bg>
    <p:spTree>
      <p:nvGrpSpPr>
        <p:cNvPr id="174" name="Shape 174"/>
        <p:cNvGrpSpPr/>
        <p:nvPr/>
      </p:nvGrpSpPr>
      <p:grpSpPr>
        <a:xfrm>
          <a:off x="0" y="0"/>
          <a:ext cx="0" cy="0"/>
          <a:chOff x="0" y="0"/>
          <a:chExt cx="0" cy="0"/>
        </a:xfrm>
      </p:grpSpPr>
      <p:sp>
        <p:nvSpPr>
          <p:cNvPr id="175" name="Google Shape;175;p25"/>
          <p:cNvSpPr txBox="1"/>
          <p:nvPr>
            <p:ph type="title"/>
          </p:nvPr>
        </p:nvSpPr>
        <p:spPr>
          <a:xfrm>
            <a:off x="2993750" y="1658400"/>
            <a:ext cx="1290900" cy="1345500"/>
          </a:xfrm>
          <a:prstGeom prst="rect">
            <a:avLst/>
          </a:prstGeom>
          <a:noFill/>
          <a:ln>
            <a:noFill/>
          </a:ln>
        </p:spPr>
        <p:txBody>
          <a:bodyPr anchorCtr="0" anchor="b" bIns="0" lIns="0" spcFirstLastPara="1" rIns="72000" wrap="square" tIns="0">
            <a:noAutofit/>
          </a:bodyPr>
          <a:lstStyle>
            <a:lvl1pPr lvl="0" rtl="0" algn="r">
              <a:spcBef>
                <a:spcPts val="0"/>
              </a:spcBef>
              <a:spcAft>
                <a:spcPts val="0"/>
              </a:spcAft>
              <a:buClr>
                <a:schemeClr val="accent2"/>
              </a:buClr>
              <a:buSzPts val="2200"/>
              <a:buNone/>
              <a:defRPr i="0" sz="2400">
                <a:solidFill>
                  <a:schemeClr val="accent2"/>
                </a:solidFill>
              </a:defRPr>
            </a:lvl1pPr>
            <a:lvl2pPr lvl="1" rtl="0" algn="r">
              <a:spcBef>
                <a:spcPts val="0"/>
              </a:spcBef>
              <a:spcAft>
                <a:spcPts val="0"/>
              </a:spcAft>
              <a:buClr>
                <a:schemeClr val="accent2"/>
              </a:buClr>
              <a:buSzPts val="2500"/>
              <a:buNone/>
              <a:defRPr sz="2500">
                <a:solidFill>
                  <a:schemeClr val="accent2"/>
                </a:solidFill>
              </a:defRPr>
            </a:lvl2pPr>
            <a:lvl3pPr lvl="2" rtl="0" algn="r">
              <a:spcBef>
                <a:spcPts val="0"/>
              </a:spcBef>
              <a:spcAft>
                <a:spcPts val="0"/>
              </a:spcAft>
              <a:buClr>
                <a:schemeClr val="accent2"/>
              </a:buClr>
              <a:buSzPts val="2500"/>
              <a:buNone/>
              <a:defRPr sz="2500">
                <a:solidFill>
                  <a:schemeClr val="accent2"/>
                </a:solidFill>
              </a:defRPr>
            </a:lvl3pPr>
            <a:lvl4pPr lvl="3" rtl="0" algn="r">
              <a:spcBef>
                <a:spcPts val="0"/>
              </a:spcBef>
              <a:spcAft>
                <a:spcPts val="0"/>
              </a:spcAft>
              <a:buClr>
                <a:schemeClr val="accent2"/>
              </a:buClr>
              <a:buSzPts val="2500"/>
              <a:buNone/>
              <a:defRPr sz="2500">
                <a:solidFill>
                  <a:schemeClr val="accent2"/>
                </a:solidFill>
              </a:defRPr>
            </a:lvl4pPr>
            <a:lvl5pPr lvl="4" rtl="0" algn="r">
              <a:spcBef>
                <a:spcPts val="0"/>
              </a:spcBef>
              <a:spcAft>
                <a:spcPts val="0"/>
              </a:spcAft>
              <a:buClr>
                <a:schemeClr val="accent2"/>
              </a:buClr>
              <a:buSzPts val="2500"/>
              <a:buNone/>
              <a:defRPr sz="2500">
                <a:solidFill>
                  <a:schemeClr val="accent2"/>
                </a:solidFill>
              </a:defRPr>
            </a:lvl5pPr>
            <a:lvl6pPr lvl="5" rtl="0" algn="r">
              <a:spcBef>
                <a:spcPts val="0"/>
              </a:spcBef>
              <a:spcAft>
                <a:spcPts val="0"/>
              </a:spcAft>
              <a:buClr>
                <a:schemeClr val="accent2"/>
              </a:buClr>
              <a:buSzPts val="2500"/>
              <a:buNone/>
              <a:defRPr sz="2500">
                <a:solidFill>
                  <a:schemeClr val="accent2"/>
                </a:solidFill>
              </a:defRPr>
            </a:lvl6pPr>
            <a:lvl7pPr lvl="6" rtl="0" algn="r">
              <a:spcBef>
                <a:spcPts val="0"/>
              </a:spcBef>
              <a:spcAft>
                <a:spcPts val="0"/>
              </a:spcAft>
              <a:buClr>
                <a:schemeClr val="accent2"/>
              </a:buClr>
              <a:buSzPts val="2500"/>
              <a:buNone/>
              <a:defRPr sz="2500">
                <a:solidFill>
                  <a:schemeClr val="accent2"/>
                </a:solidFill>
              </a:defRPr>
            </a:lvl7pPr>
            <a:lvl8pPr lvl="7" rtl="0" algn="r">
              <a:spcBef>
                <a:spcPts val="0"/>
              </a:spcBef>
              <a:spcAft>
                <a:spcPts val="0"/>
              </a:spcAft>
              <a:buClr>
                <a:schemeClr val="accent2"/>
              </a:buClr>
              <a:buSzPts val="2500"/>
              <a:buNone/>
              <a:defRPr sz="2500">
                <a:solidFill>
                  <a:schemeClr val="accent2"/>
                </a:solidFill>
              </a:defRPr>
            </a:lvl8pPr>
            <a:lvl9pPr lvl="8" rtl="0" algn="r">
              <a:spcBef>
                <a:spcPts val="0"/>
              </a:spcBef>
              <a:spcAft>
                <a:spcPts val="0"/>
              </a:spcAft>
              <a:buClr>
                <a:schemeClr val="accent2"/>
              </a:buClr>
              <a:buSzPts val="2500"/>
              <a:buNone/>
              <a:defRPr sz="2500">
                <a:solidFill>
                  <a:schemeClr val="accent2"/>
                </a:solidFill>
              </a:defRPr>
            </a:lvl9pPr>
          </a:lstStyle>
          <a:p/>
        </p:txBody>
      </p:sp>
      <p:sp>
        <p:nvSpPr>
          <p:cNvPr id="176" name="Google Shape;176;p25"/>
          <p:cNvSpPr txBox="1"/>
          <p:nvPr>
            <p:ph idx="1" type="subTitle"/>
          </p:nvPr>
        </p:nvSpPr>
        <p:spPr>
          <a:xfrm>
            <a:off x="1511850" y="3525933"/>
            <a:ext cx="2772900" cy="888300"/>
          </a:xfrm>
          <a:prstGeom prst="rect">
            <a:avLst/>
          </a:prstGeom>
        </p:spPr>
        <p:txBody>
          <a:bodyPr anchorCtr="0" anchor="ctr" bIns="91425" lIns="91425" spcFirstLastPara="1" rIns="72000" wrap="square" tIns="91425">
            <a:noAutofit/>
          </a:bodyPr>
          <a:lstStyle>
            <a:lvl1pPr lvl="0" rtl="0" algn="r">
              <a:lnSpc>
                <a:spcPct val="100000"/>
              </a:lnSpc>
              <a:spcBef>
                <a:spcPts val="0"/>
              </a:spcBef>
              <a:spcAft>
                <a:spcPts val="0"/>
              </a:spcAft>
              <a:buNone/>
              <a:defRPr sz="1400">
                <a:solidFill>
                  <a:schemeClr val="accent2"/>
                </a:solidFill>
              </a:defRPr>
            </a:lvl1pPr>
            <a:lvl2pPr lvl="1" rtl="0" algn="r">
              <a:lnSpc>
                <a:spcPct val="100000"/>
              </a:lnSpc>
              <a:spcBef>
                <a:spcPts val="1600"/>
              </a:spcBef>
              <a:spcAft>
                <a:spcPts val="0"/>
              </a:spcAft>
              <a:buNone/>
              <a:defRPr sz="1400">
                <a:solidFill>
                  <a:schemeClr val="accent2"/>
                </a:solidFill>
              </a:defRPr>
            </a:lvl2pPr>
            <a:lvl3pPr lvl="2" rtl="0" algn="r">
              <a:lnSpc>
                <a:spcPct val="100000"/>
              </a:lnSpc>
              <a:spcBef>
                <a:spcPts val="1600"/>
              </a:spcBef>
              <a:spcAft>
                <a:spcPts val="0"/>
              </a:spcAft>
              <a:buNone/>
              <a:defRPr sz="1400">
                <a:solidFill>
                  <a:schemeClr val="accent2"/>
                </a:solidFill>
              </a:defRPr>
            </a:lvl3pPr>
            <a:lvl4pPr lvl="3" rtl="0" algn="r">
              <a:lnSpc>
                <a:spcPct val="100000"/>
              </a:lnSpc>
              <a:spcBef>
                <a:spcPts val="1600"/>
              </a:spcBef>
              <a:spcAft>
                <a:spcPts val="0"/>
              </a:spcAft>
              <a:buNone/>
              <a:defRPr sz="1400">
                <a:solidFill>
                  <a:schemeClr val="accent2"/>
                </a:solidFill>
              </a:defRPr>
            </a:lvl4pPr>
            <a:lvl5pPr lvl="4" rtl="0" algn="r">
              <a:lnSpc>
                <a:spcPct val="100000"/>
              </a:lnSpc>
              <a:spcBef>
                <a:spcPts val="1600"/>
              </a:spcBef>
              <a:spcAft>
                <a:spcPts val="0"/>
              </a:spcAft>
              <a:buNone/>
              <a:defRPr sz="1400">
                <a:solidFill>
                  <a:schemeClr val="accent2"/>
                </a:solidFill>
              </a:defRPr>
            </a:lvl5pPr>
            <a:lvl6pPr lvl="5" rtl="0" algn="r">
              <a:lnSpc>
                <a:spcPct val="100000"/>
              </a:lnSpc>
              <a:spcBef>
                <a:spcPts val="1600"/>
              </a:spcBef>
              <a:spcAft>
                <a:spcPts val="0"/>
              </a:spcAft>
              <a:buNone/>
              <a:defRPr sz="1400">
                <a:solidFill>
                  <a:schemeClr val="accent2"/>
                </a:solidFill>
              </a:defRPr>
            </a:lvl6pPr>
            <a:lvl7pPr lvl="6" rtl="0" algn="r">
              <a:lnSpc>
                <a:spcPct val="100000"/>
              </a:lnSpc>
              <a:spcBef>
                <a:spcPts val="1600"/>
              </a:spcBef>
              <a:spcAft>
                <a:spcPts val="0"/>
              </a:spcAft>
              <a:buNone/>
              <a:defRPr sz="1400">
                <a:solidFill>
                  <a:schemeClr val="accent2"/>
                </a:solidFill>
              </a:defRPr>
            </a:lvl7pPr>
            <a:lvl8pPr lvl="7" rtl="0" algn="r">
              <a:lnSpc>
                <a:spcPct val="100000"/>
              </a:lnSpc>
              <a:spcBef>
                <a:spcPts val="1600"/>
              </a:spcBef>
              <a:spcAft>
                <a:spcPts val="0"/>
              </a:spcAft>
              <a:buNone/>
              <a:defRPr sz="1400">
                <a:solidFill>
                  <a:schemeClr val="accent2"/>
                </a:solidFill>
              </a:defRPr>
            </a:lvl8pPr>
            <a:lvl9pPr lvl="8" rtl="0" algn="r">
              <a:lnSpc>
                <a:spcPct val="100000"/>
              </a:lnSpc>
              <a:spcBef>
                <a:spcPts val="1600"/>
              </a:spcBef>
              <a:spcAft>
                <a:spcPts val="1600"/>
              </a:spcAft>
              <a:buNone/>
              <a:defRPr sz="1400">
                <a:solidFill>
                  <a:schemeClr val="accent2"/>
                </a:solidFill>
              </a:defRPr>
            </a:lvl9pPr>
          </a:lstStyle>
          <a:p/>
        </p:txBody>
      </p:sp>
      <p:grpSp>
        <p:nvGrpSpPr>
          <p:cNvPr id="177" name="Google Shape;177;p25"/>
          <p:cNvGrpSpPr/>
          <p:nvPr/>
        </p:nvGrpSpPr>
        <p:grpSpPr>
          <a:xfrm>
            <a:off x="5671900" y="1348050"/>
            <a:ext cx="2249100" cy="2249100"/>
            <a:chOff x="5671900" y="1348050"/>
            <a:chExt cx="2249100" cy="2249100"/>
          </a:xfrm>
        </p:grpSpPr>
        <p:sp>
          <p:nvSpPr>
            <p:cNvPr id="178" name="Google Shape;178;p25"/>
            <p:cNvSpPr/>
            <p:nvPr/>
          </p:nvSpPr>
          <p:spPr>
            <a:xfrm rot="10800000">
              <a:off x="5671900" y="1348050"/>
              <a:ext cx="2249100" cy="2249100"/>
            </a:xfrm>
            <a:prstGeom prst="ellipse">
              <a:avLst/>
            </a:prstGeom>
            <a:gradFill>
              <a:gsLst>
                <a:gs pos="0">
                  <a:srgbClr val="00151F">
                    <a:alpha val="56862"/>
                  </a:srgbClr>
                </a:gs>
                <a:gs pos="5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25"/>
            <p:cNvPicPr preferRelativeResize="0"/>
            <p:nvPr/>
          </p:nvPicPr>
          <p:blipFill rotWithShape="1">
            <a:blip r:embed="rId3">
              <a:alphaModFix/>
            </a:blip>
            <a:srcRect b="0" l="0" r="0" t="0"/>
            <a:stretch/>
          </p:blipFill>
          <p:spPr>
            <a:xfrm>
              <a:off x="6224558" y="1847921"/>
              <a:ext cx="1195824" cy="1193323"/>
            </a:xfrm>
            <a:prstGeom prst="rect">
              <a:avLst/>
            </a:prstGeom>
            <a:noFill/>
            <a:ln>
              <a:noFill/>
            </a:ln>
          </p:spPr>
        </p:pic>
      </p:grpSp>
      <p:grpSp>
        <p:nvGrpSpPr>
          <p:cNvPr id="180" name="Google Shape;180;p25"/>
          <p:cNvGrpSpPr/>
          <p:nvPr/>
        </p:nvGrpSpPr>
        <p:grpSpPr>
          <a:xfrm>
            <a:off x="372465" y="4263203"/>
            <a:ext cx="566839" cy="566839"/>
            <a:chOff x="372465" y="4263203"/>
            <a:chExt cx="566839" cy="566839"/>
          </a:xfrm>
        </p:grpSpPr>
        <p:sp>
          <p:nvSpPr>
            <p:cNvPr id="181" name="Google Shape;181;p25"/>
            <p:cNvSpPr/>
            <p:nvPr/>
          </p:nvSpPr>
          <p:spPr>
            <a:xfrm>
              <a:off x="372465" y="4263203"/>
              <a:ext cx="566839" cy="566839"/>
            </a:xfrm>
            <a:prstGeom prst="ellipse">
              <a:avLst/>
            </a:prstGeom>
            <a:gradFill>
              <a:gsLst>
                <a:gs pos="0">
                  <a:srgbClr val="00151F">
                    <a:alpha val="42745"/>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25"/>
            <p:cNvPicPr preferRelativeResize="0"/>
            <p:nvPr/>
          </p:nvPicPr>
          <p:blipFill rotWithShape="1">
            <a:blip r:embed="rId4">
              <a:alphaModFix/>
            </a:blip>
            <a:srcRect b="0" l="0" r="0" t="0"/>
            <a:stretch/>
          </p:blipFill>
          <p:spPr>
            <a:xfrm rot="10800000">
              <a:off x="465848" y="4356981"/>
              <a:ext cx="380060" cy="379270"/>
            </a:xfrm>
            <a:prstGeom prst="rect">
              <a:avLst/>
            </a:prstGeom>
            <a:noFill/>
            <a:ln>
              <a:noFill/>
            </a:ln>
          </p:spPr>
        </p:pic>
      </p:grpSp>
      <p:sp>
        <p:nvSpPr>
          <p:cNvPr id="183" name="Google Shape;183;p25"/>
          <p:cNvSpPr txBox="1"/>
          <p:nvPr>
            <p:ph idx="2" type="ctrTitle"/>
          </p:nvPr>
        </p:nvSpPr>
        <p:spPr>
          <a:xfrm>
            <a:off x="939300" y="351847"/>
            <a:ext cx="72654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2400"/>
              <a:buNone/>
              <a:defRPr sz="24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5">
    <p:bg>
      <p:bgPr>
        <a:blipFill>
          <a:blip r:embed="rId2">
            <a:alphaModFix/>
          </a:blip>
          <a:stretch>
            <a:fillRect/>
          </a:stretch>
        </a:blipFill>
      </p:bgPr>
    </p:bg>
    <p:spTree>
      <p:nvGrpSpPr>
        <p:cNvPr id="184" name="Shape 184"/>
        <p:cNvGrpSpPr/>
        <p:nvPr/>
      </p:nvGrpSpPr>
      <p:grpSpPr>
        <a:xfrm>
          <a:off x="0" y="0"/>
          <a:ext cx="0" cy="0"/>
          <a:chOff x="0" y="0"/>
          <a:chExt cx="0" cy="0"/>
        </a:xfrm>
      </p:grpSpPr>
      <p:grpSp>
        <p:nvGrpSpPr>
          <p:cNvPr id="185" name="Google Shape;185;p26"/>
          <p:cNvGrpSpPr/>
          <p:nvPr/>
        </p:nvGrpSpPr>
        <p:grpSpPr>
          <a:xfrm>
            <a:off x="1407825" y="2"/>
            <a:ext cx="7745625" cy="5052028"/>
            <a:chOff x="1407825" y="2"/>
            <a:chExt cx="7745625" cy="5052028"/>
          </a:xfrm>
        </p:grpSpPr>
        <p:sp>
          <p:nvSpPr>
            <p:cNvPr id="186" name="Google Shape;186;p26"/>
            <p:cNvSpPr/>
            <p:nvPr/>
          </p:nvSpPr>
          <p:spPr>
            <a:xfrm>
              <a:off x="1611700" y="3758700"/>
              <a:ext cx="791100" cy="791100"/>
            </a:xfrm>
            <a:prstGeom prst="ellipse">
              <a:avLst/>
            </a:prstGeom>
            <a:gradFill>
              <a:gsLst>
                <a:gs pos="0">
                  <a:srgbClr val="00151F">
                    <a:alpha val="23921"/>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26"/>
            <p:cNvGrpSpPr/>
            <p:nvPr/>
          </p:nvGrpSpPr>
          <p:grpSpPr>
            <a:xfrm flipH="1">
              <a:off x="5485400" y="2"/>
              <a:ext cx="3668050" cy="4046950"/>
              <a:chOff x="-7354" y="-7346"/>
              <a:chExt cx="3668050" cy="4046950"/>
            </a:xfrm>
          </p:grpSpPr>
          <p:sp>
            <p:nvSpPr>
              <p:cNvPr id="188" name="Google Shape;188;p26"/>
              <p:cNvSpPr/>
              <p:nvPr/>
            </p:nvSpPr>
            <p:spPr>
              <a:xfrm flipH="1">
                <a:off x="1486612" y="2400300"/>
                <a:ext cx="1039500" cy="1039500"/>
              </a:xfrm>
              <a:prstGeom prst="ellipse">
                <a:avLst/>
              </a:prstGeom>
              <a:gradFill>
                <a:gsLst>
                  <a:gs pos="0">
                    <a:srgbClr val="00151F">
                      <a:alpha val="42745"/>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26"/>
              <p:cNvPicPr preferRelativeResize="0"/>
              <p:nvPr/>
            </p:nvPicPr>
            <p:blipFill rotWithShape="1">
              <a:blip r:embed="rId3">
                <a:alphaModFix/>
              </a:blip>
              <a:srcRect b="42614" l="48092" r="0" t="0"/>
              <a:stretch/>
            </p:blipFill>
            <p:spPr>
              <a:xfrm flipH="1" rot="10799995">
                <a:off x="-7354" y="-7344"/>
                <a:ext cx="3668050" cy="4046946"/>
              </a:xfrm>
              <a:prstGeom prst="rect">
                <a:avLst/>
              </a:prstGeom>
              <a:noFill/>
              <a:ln>
                <a:noFill/>
              </a:ln>
            </p:spPr>
          </p:pic>
        </p:grpSp>
        <p:sp>
          <p:nvSpPr>
            <p:cNvPr id="190" name="Google Shape;190;p26"/>
            <p:cNvSpPr/>
            <p:nvPr/>
          </p:nvSpPr>
          <p:spPr>
            <a:xfrm>
              <a:off x="1407825" y="102225"/>
              <a:ext cx="1702500" cy="1702500"/>
            </a:xfrm>
            <a:prstGeom prst="ellipse">
              <a:avLst/>
            </a:prstGeom>
            <a:gradFill>
              <a:gsLst>
                <a:gs pos="0">
                  <a:srgbClr val="00151F">
                    <a:alpha val="23921"/>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26"/>
            <p:cNvPicPr preferRelativeResize="0"/>
            <p:nvPr/>
          </p:nvPicPr>
          <p:blipFill rotWithShape="1">
            <a:blip r:embed="rId4">
              <a:alphaModFix/>
            </a:blip>
            <a:srcRect b="0" l="0" r="10" t="0"/>
            <a:stretch/>
          </p:blipFill>
          <p:spPr>
            <a:xfrm>
              <a:off x="1837550" y="3984875"/>
              <a:ext cx="339425" cy="338750"/>
            </a:xfrm>
            <a:prstGeom prst="rect">
              <a:avLst/>
            </a:prstGeom>
            <a:noFill/>
            <a:ln>
              <a:noFill/>
            </a:ln>
          </p:spPr>
        </p:pic>
        <p:pic>
          <p:nvPicPr>
            <p:cNvPr id="192" name="Google Shape;192;p26"/>
            <p:cNvPicPr preferRelativeResize="0"/>
            <p:nvPr/>
          </p:nvPicPr>
          <p:blipFill rotWithShape="1">
            <a:blip r:embed="rId5">
              <a:alphaModFix/>
            </a:blip>
            <a:srcRect b="10" l="0" r="0" t="0"/>
            <a:stretch/>
          </p:blipFill>
          <p:spPr>
            <a:xfrm rot="10800000">
              <a:off x="4845466" y="3028159"/>
              <a:ext cx="2028115" cy="2023870"/>
            </a:xfrm>
            <a:prstGeom prst="rect">
              <a:avLst/>
            </a:prstGeom>
            <a:noFill/>
            <a:ln>
              <a:noFill/>
            </a:ln>
          </p:spPr>
        </p:pic>
        <p:pic>
          <p:nvPicPr>
            <p:cNvPr id="193" name="Google Shape;193;p26"/>
            <p:cNvPicPr preferRelativeResize="0"/>
            <p:nvPr/>
          </p:nvPicPr>
          <p:blipFill rotWithShape="1">
            <a:blip r:embed="rId6">
              <a:alphaModFix/>
            </a:blip>
            <a:srcRect b="0" l="0" r="0" t="0"/>
            <a:stretch/>
          </p:blipFill>
          <p:spPr>
            <a:xfrm>
              <a:off x="1838597" y="522792"/>
              <a:ext cx="818909" cy="817169"/>
            </a:xfrm>
            <a:prstGeom prst="rect">
              <a:avLst/>
            </a:prstGeom>
            <a:noFill/>
            <a:ln>
              <a:noFill/>
            </a:ln>
          </p:spPr>
        </p:pic>
      </p:grpSp>
      <p:sp>
        <p:nvSpPr>
          <p:cNvPr id="194" name="Google Shape;194;p26"/>
          <p:cNvSpPr txBox="1"/>
          <p:nvPr>
            <p:ph type="title"/>
          </p:nvPr>
        </p:nvSpPr>
        <p:spPr>
          <a:xfrm>
            <a:off x="725275" y="593575"/>
            <a:ext cx="5511300" cy="1381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7200"/>
            </a:lvl1pPr>
            <a:lvl2pPr lvl="1" rtl="0" algn="ctr">
              <a:spcBef>
                <a:spcPts val="0"/>
              </a:spcBef>
              <a:spcAft>
                <a:spcPts val="0"/>
              </a:spcAft>
              <a:buSzPts val="4200"/>
              <a:buNone/>
              <a:defRPr b="0" sz="4200"/>
            </a:lvl2pPr>
            <a:lvl3pPr lvl="2" rtl="0" algn="ctr">
              <a:spcBef>
                <a:spcPts val="0"/>
              </a:spcBef>
              <a:spcAft>
                <a:spcPts val="0"/>
              </a:spcAft>
              <a:buSzPts val="4200"/>
              <a:buNone/>
              <a:defRPr b="0" sz="4200"/>
            </a:lvl3pPr>
            <a:lvl4pPr lvl="3" rtl="0" algn="ctr">
              <a:spcBef>
                <a:spcPts val="0"/>
              </a:spcBef>
              <a:spcAft>
                <a:spcPts val="0"/>
              </a:spcAft>
              <a:buSzPts val="4200"/>
              <a:buNone/>
              <a:defRPr b="0" sz="4200"/>
            </a:lvl4pPr>
            <a:lvl5pPr lvl="4" rtl="0" algn="ctr">
              <a:spcBef>
                <a:spcPts val="0"/>
              </a:spcBef>
              <a:spcAft>
                <a:spcPts val="0"/>
              </a:spcAft>
              <a:buSzPts val="4200"/>
              <a:buNone/>
              <a:defRPr b="0" sz="4200"/>
            </a:lvl5pPr>
            <a:lvl6pPr lvl="5" rtl="0" algn="ctr">
              <a:spcBef>
                <a:spcPts val="0"/>
              </a:spcBef>
              <a:spcAft>
                <a:spcPts val="0"/>
              </a:spcAft>
              <a:buSzPts val="4200"/>
              <a:buNone/>
              <a:defRPr b="0" sz="4200"/>
            </a:lvl6pPr>
            <a:lvl7pPr lvl="6" rtl="0" algn="ctr">
              <a:spcBef>
                <a:spcPts val="0"/>
              </a:spcBef>
              <a:spcAft>
                <a:spcPts val="0"/>
              </a:spcAft>
              <a:buSzPts val="4200"/>
              <a:buNone/>
              <a:defRPr b="0" sz="4200"/>
            </a:lvl7pPr>
            <a:lvl8pPr lvl="7" rtl="0" algn="ctr">
              <a:spcBef>
                <a:spcPts val="0"/>
              </a:spcBef>
              <a:spcAft>
                <a:spcPts val="0"/>
              </a:spcAft>
              <a:buSzPts val="4200"/>
              <a:buNone/>
              <a:defRPr b="0" sz="4200"/>
            </a:lvl8pPr>
            <a:lvl9pPr lvl="8" rtl="0" algn="ctr">
              <a:spcBef>
                <a:spcPts val="0"/>
              </a:spcBef>
              <a:spcAft>
                <a:spcPts val="0"/>
              </a:spcAft>
              <a:buSzPts val="4200"/>
              <a:buNone/>
              <a:defRPr b="0" sz="4200"/>
            </a:lvl9pPr>
          </a:lstStyle>
          <a:p/>
        </p:txBody>
      </p:sp>
      <p:sp>
        <p:nvSpPr>
          <p:cNvPr id="195" name="Google Shape;195;p26"/>
          <p:cNvSpPr txBox="1"/>
          <p:nvPr>
            <p:ph idx="1" type="subTitle"/>
          </p:nvPr>
        </p:nvSpPr>
        <p:spPr>
          <a:xfrm>
            <a:off x="725275" y="2312825"/>
            <a:ext cx="4322700" cy="116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6" name="Google Shape;196;p26"/>
          <p:cNvSpPr txBox="1"/>
          <p:nvPr/>
        </p:nvSpPr>
        <p:spPr>
          <a:xfrm>
            <a:off x="725275" y="3650025"/>
            <a:ext cx="3859800" cy="53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chemeClr val="dk1"/>
                </a:solidFill>
                <a:latin typeface="Anaheim"/>
                <a:ea typeface="Anaheim"/>
                <a:cs typeface="Anaheim"/>
                <a:sym typeface="Anaheim"/>
              </a:rPr>
              <a:t>CREDITS: This presentation template was created by </a:t>
            </a:r>
            <a:r>
              <a:rPr lang="en" sz="1000">
                <a:solidFill>
                  <a:schemeClr val="dk1"/>
                </a:solidFill>
                <a:uFill>
                  <a:noFill/>
                </a:uFill>
                <a:latin typeface="Anaheim"/>
                <a:ea typeface="Anaheim"/>
                <a:cs typeface="Anaheim"/>
                <a:sym typeface="Anaheim"/>
                <a:hlinkClick r:id="rId7"/>
              </a:rPr>
              <a:t>Slidesgo</a:t>
            </a:r>
            <a:r>
              <a:rPr lang="en" sz="1000">
                <a:solidFill>
                  <a:schemeClr val="dk1"/>
                </a:solidFill>
                <a:latin typeface="Anaheim"/>
                <a:ea typeface="Anaheim"/>
                <a:cs typeface="Anaheim"/>
                <a:sym typeface="Anaheim"/>
              </a:rPr>
              <a:t>, including icons by </a:t>
            </a:r>
            <a:r>
              <a:rPr lang="en" sz="1000">
                <a:solidFill>
                  <a:schemeClr val="dk1"/>
                </a:solidFill>
                <a:uFill>
                  <a:noFill/>
                </a:uFill>
                <a:latin typeface="Anaheim"/>
                <a:ea typeface="Anaheim"/>
                <a:cs typeface="Anaheim"/>
                <a:sym typeface="Anaheim"/>
                <a:hlinkClick r:id="rId8"/>
              </a:rPr>
              <a:t>Flaticon</a:t>
            </a:r>
            <a:r>
              <a:rPr lang="en" sz="1000">
                <a:solidFill>
                  <a:schemeClr val="dk1"/>
                </a:solidFill>
                <a:latin typeface="Anaheim"/>
                <a:ea typeface="Anaheim"/>
                <a:cs typeface="Anaheim"/>
                <a:sym typeface="Anaheim"/>
              </a:rPr>
              <a:t>, and infographics &amp; images by </a:t>
            </a:r>
            <a:r>
              <a:rPr lang="en" sz="1000">
                <a:solidFill>
                  <a:schemeClr val="dk1"/>
                </a:solidFill>
                <a:uFill>
                  <a:noFill/>
                </a:uFill>
                <a:latin typeface="Anaheim"/>
                <a:ea typeface="Anaheim"/>
                <a:cs typeface="Anaheim"/>
                <a:sym typeface="Anaheim"/>
                <a:hlinkClick r:id="rId9"/>
              </a:rPr>
              <a:t>Freepik</a:t>
            </a:r>
            <a:endParaRPr sz="1000">
              <a:solidFill>
                <a:schemeClr val="dk1"/>
              </a:solidFill>
              <a:latin typeface="Anaheim"/>
              <a:ea typeface="Anaheim"/>
              <a:cs typeface="Anaheim"/>
              <a:sym typeface="Anaheim"/>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
  <p:cSld name="CUSTOM_9_1_1_1">
    <p:bg>
      <p:bgPr>
        <a:blipFill>
          <a:blip r:embed="rId2">
            <a:alphaModFix/>
          </a:blip>
          <a:stretch>
            <a:fillRect/>
          </a:stretch>
        </a:blipFill>
      </p:bgPr>
    </p:bg>
    <p:spTree>
      <p:nvGrpSpPr>
        <p:cNvPr id="197" name="Shape 197"/>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noFill/>
      </p:bgPr>
    </p:bg>
    <p:spTree>
      <p:nvGrpSpPr>
        <p:cNvPr id="198" name="Shape 19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4"/>
          <p:cNvSpPr/>
          <p:nvPr/>
        </p:nvSpPr>
        <p:spPr>
          <a:xfrm>
            <a:off x="4520425" y="4229100"/>
            <a:ext cx="791100" cy="791100"/>
          </a:xfrm>
          <a:prstGeom prst="ellipse">
            <a:avLst/>
          </a:prstGeom>
          <a:gradFill>
            <a:gsLst>
              <a:gs pos="0">
                <a:srgbClr val="00151F">
                  <a:alpha val="23921"/>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 name="Google Shape;38;p4"/>
          <p:cNvGrpSpPr/>
          <p:nvPr/>
        </p:nvGrpSpPr>
        <p:grpSpPr>
          <a:xfrm>
            <a:off x="4746275" y="0"/>
            <a:ext cx="4405748" cy="4794025"/>
            <a:chOff x="4746275" y="0"/>
            <a:chExt cx="4405748" cy="4794025"/>
          </a:xfrm>
        </p:grpSpPr>
        <p:pic>
          <p:nvPicPr>
            <p:cNvPr id="39" name="Google Shape;39;p4"/>
            <p:cNvPicPr preferRelativeResize="0"/>
            <p:nvPr/>
          </p:nvPicPr>
          <p:blipFill rotWithShape="1">
            <a:blip r:embed="rId3">
              <a:alphaModFix/>
            </a:blip>
            <a:srcRect b="0" l="0" r="10" t="0"/>
            <a:stretch/>
          </p:blipFill>
          <p:spPr>
            <a:xfrm>
              <a:off x="4746275" y="4455275"/>
              <a:ext cx="339425" cy="338750"/>
            </a:xfrm>
            <a:prstGeom prst="rect">
              <a:avLst/>
            </a:prstGeom>
            <a:noFill/>
            <a:ln>
              <a:noFill/>
            </a:ln>
          </p:spPr>
        </p:pic>
        <p:pic>
          <p:nvPicPr>
            <p:cNvPr id="40" name="Google Shape;40;p4"/>
            <p:cNvPicPr preferRelativeResize="0"/>
            <p:nvPr/>
          </p:nvPicPr>
          <p:blipFill rotWithShape="1">
            <a:blip r:embed="rId4">
              <a:alphaModFix/>
            </a:blip>
            <a:srcRect b="42614" l="48092" r="0" t="0"/>
            <a:stretch/>
          </p:blipFill>
          <p:spPr>
            <a:xfrm rot="-10799995">
              <a:off x="5490398" y="3"/>
              <a:ext cx="3661625" cy="4039870"/>
            </a:xfrm>
            <a:prstGeom prst="rect">
              <a:avLst/>
            </a:prstGeom>
            <a:noFill/>
            <a:ln>
              <a:noFill/>
            </a:ln>
          </p:spPr>
        </p:pic>
      </p:grpSp>
      <p:sp>
        <p:nvSpPr>
          <p:cNvPr id="41" name="Google Shape;41;p4"/>
          <p:cNvSpPr txBox="1"/>
          <p:nvPr>
            <p:ph type="title"/>
          </p:nvPr>
        </p:nvSpPr>
        <p:spPr>
          <a:xfrm>
            <a:off x="720075" y="1133150"/>
            <a:ext cx="3572100" cy="10086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atin typeface="Roboto Slab Regular"/>
                <a:ea typeface="Roboto Slab Regular"/>
                <a:cs typeface="Roboto Slab Regular"/>
                <a:sym typeface="Roboto Slab Regular"/>
              </a:defRPr>
            </a:lvl2pPr>
            <a:lvl3pPr lvl="2" rtl="0">
              <a:spcBef>
                <a:spcPts val="0"/>
              </a:spcBef>
              <a:spcAft>
                <a:spcPts val="0"/>
              </a:spcAft>
              <a:buNone/>
              <a:defRPr>
                <a:latin typeface="Roboto Slab Regular"/>
                <a:ea typeface="Roboto Slab Regular"/>
                <a:cs typeface="Roboto Slab Regular"/>
                <a:sym typeface="Roboto Slab Regular"/>
              </a:defRPr>
            </a:lvl3pPr>
            <a:lvl4pPr lvl="3" rtl="0">
              <a:spcBef>
                <a:spcPts val="0"/>
              </a:spcBef>
              <a:spcAft>
                <a:spcPts val="0"/>
              </a:spcAft>
              <a:buNone/>
              <a:defRPr>
                <a:latin typeface="Roboto Slab Regular"/>
                <a:ea typeface="Roboto Slab Regular"/>
                <a:cs typeface="Roboto Slab Regular"/>
                <a:sym typeface="Roboto Slab Regular"/>
              </a:defRPr>
            </a:lvl4pPr>
            <a:lvl5pPr lvl="4" rtl="0">
              <a:spcBef>
                <a:spcPts val="0"/>
              </a:spcBef>
              <a:spcAft>
                <a:spcPts val="0"/>
              </a:spcAft>
              <a:buNone/>
              <a:defRPr>
                <a:latin typeface="Roboto Slab Regular"/>
                <a:ea typeface="Roboto Slab Regular"/>
                <a:cs typeface="Roboto Slab Regular"/>
                <a:sym typeface="Roboto Slab Regular"/>
              </a:defRPr>
            </a:lvl5pPr>
            <a:lvl6pPr lvl="5" rtl="0">
              <a:spcBef>
                <a:spcPts val="0"/>
              </a:spcBef>
              <a:spcAft>
                <a:spcPts val="0"/>
              </a:spcAft>
              <a:buNone/>
              <a:defRPr>
                <a:latin typeface="Roboto Slab Regular"/>
                <a:ea typeface="Roboto Slab Regular"/>
                <a:cs typeface="Roboto Slab Regular"/>
                <a:sym typeface="Roboto Slab Regular"/>
              </a:defRPr>
            </a:lvl6pPr>
            <a:lvl7pPr lvl="6" rtl="0">
              <a:spcBef>
                <a:spcPts val="0"/>
              </a:spcBef>
              <a:spcAft>
                <a:spcPts val="0"/>
              </a:spcAft>
              <a:buNone/>
              <a:defRPr>
                <a:latin typeface="Roboto Slab Regular"/>
                <a:ea typeface="Roboto Slab Regular"/>
                <a:cs typeface="Roboto Slab Regular"/>
                <a:sym typeface="Roboto Slab Regular"/>
              </a:defRPr>
            </a:lvl7pPr>
            <a:lvl8pPr lvl="7" rtl="0">
              <a:spcBef>
                <a:spcPts val="0"/>
              </a:spcBef>
              <a:spcAft>
                <a:spcPts val="0"/>
              </a:spcAft>
              <a:buNone/>
              <a:defRPr>
                <a:latin typeface="Roboto Slab Regular"/>
                <a:ea typeface="Roboto Slab Regular"/>
                <a:cs typeface="Roboto Slab Regular"/>
                <a:sym typeface="Roboto Slab Regular"/>
              </a:defRPr>
            </a:lvl8pPr>
            <a:lvl9pPr lvl="8" rtl="0">
              <a:spcBef>
                <a:spcPts val="0"/>
              </a:spcBef>
              <a:spcAft>
                <a:spcPts val="0"/>
              </a:spcAft>
              <a:buNone/>
              <a:defRPr>
                <a:latin typeface="Roboto Slab Regular"/>
                <a:ea typeface="Roboto Slab Regular"/>
                <a:cs typeface="Roboto Slab Regular"/>
                <a:sym typeface="Roboto Slab Regular"/>
              </a:defRPr>
            </a:lvl9pPr>
          </a:lstStyle>
          <a:p/>
        </p:txBody>
      </p:sp>
      <p:sp>
        <p:nvSpPr>
          <p:cNvPr id="42" name="Google Shape;42;p4"/>
          <p:cNvSpPr txBox="1"/>
          <p:nvPr>
            <p:ph idx="1" type="subTitle"/>
          </p:nvPr>
        </p:nvSpPr>
        <p:spPr>
          <a:xfrm flipH="1">
            <a:off x="720075" y="2258759"/>
            <a:ext cx="5192100" cy="2106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accent2"/>
                </a:solidFill>
              </a:defRPr>
            </a:lvl1pPr>
            <a:lvl2pPr lvl="1" rtl="0">
              <a:lnSpc>
                <a:spcPct val="100000"/>
              </a:lnSpc>
              <a:spcBef>
                <a:spcPts val="0"/>
              </a:spcBef>
              <a:spcAft>
                <a:spcPts val="0"/>
              </a:spcAft>
              <a:buNone/>
              <a:defRPr sz="1400">
                <a:solidFill>
                  <a:schemeClr val="accent2"/>
                </a:solidFill>
              </a:defRPr>
            </a:lvl2pPr>
            <a:lvl3pPr lvl="2" rtl="0">
              <a:lnSpc>
                <a:spcPct val="100000"/>
              </a:lnSpc>
              <a:spcBef>
                <a:spcPts val="0"/>
              </a:spcBef>
              <a:spcAft>
                <a:spcPts val="0"/>
              </a:spcAft>
              <a:buNone/>
              <a:defRPr sz="1400">
                <a:solidFill>
                  <a:schemeClr val="accent2"/>
                </a:solidFill>
              </a:defRPr>
            </a:lvl3pPr>
            <a:lvl4pPr lvl="3" rtl="0">
              <a:lnSpc>
                <a:spcPct val="100000"/>
              </a:lnSpc>
              <a:spcBef>
                <a:spcPts val="0"/>
              </a:spcBef>
              <a:spcAft>
                <a:spcPts val="0"/>
              </a:spcAft>
              <a:buNone/>
              <a:defRPr sz="1400">
                <a:solidFill>
                  <a:schemeClr val="accent2"/>
                </a:solidFill>
              </a:defRPr>
            </a:lvl4pPr>
            <a:lvl5pPr lvl="4" rtl="0">
              <a:lnSpc>
                <a:spcPct val="100000"/>
              </a:lnSpc>
              <a:spcBef>
                <a:spcPts val="0"/>
              </a:spcBef>
              <a:spcAft>
                <a:spcPts val="0"/>
              </a:spcAft>
              <a:buNone/>
              <a:defRPr sz="1400">
                <a:solidFill>
                  <a:schemeClr val="accent2"/>
                </a:solidFill>
              </a:defRPr>
            </a:lvl5pPr>
            <a:lvl6pPr lvl="5" rtl="0">
              <a:lnSpc>
                <a:spcPct val="100000"/>
              </a:lnSpc>
              <a:spcBef>
                <a:spcPts val="0"/>
              </a:spcBef>
              <a:spcAft>
                <a:spcPts val="0"/>
              </a:spcAft>
              <a:buNone/>
              <a:defRPr sz="1400">
                <a:solidFill>
                  <a:schemeClr val="accent2"/>
                </a:solidFill>
              </a:defRPr>
            </a:lvl6pPr>
            <a:lvl7pPr lvl="6" rtl="0">
              <a:lnSpc>
                <a:spcPct val="100000"/>
              </a:lnSpc>
              <a:spcBef>
                <a:spcPts val="0"/>
              </a:spcBef>
              <a:spcAft>
                <a:spcPts val="0"/>
              </a:spcAft>
              <a:buNone/>
              <a:defRPr sz="1400">
                <a:solidFill>
                  <a:schemeClr val="accent2"/>
                </a:solidFill>
              </a:defRPr>
            </a:lvl7pPr>
            <a:lvl8pPr lvl="7" rtl="0">
              <a:lnSpc>
                <a:spcPct val="100000"/>
              </a:lnSpc>
              <a:spcBef>
                <a:spcPts val="0"/>
              </a:spcBef>
              <a:spcAft>
                <a:spcPts val="0"/>
              </a:spcAft>
              <a:buNone/>
              <a:defRPr sz="1400">
                <a:solidFill>
                  <a:schemeClr val="accent2"/>
                </a:solidFill>
              </a:defRPr>
            </a:lvl8pPr>
            <a:lvl9pPr lvl="8" rtl="0">
              <a:lnSpc>
                <a:spcPct val="100000"/>
              </a:lnSpc>
              <a:spcBef>
                <a:spcPts val="0"/>
              </a:spcBef>
              <a:spcAft>
                <a:spcPts val="0"/>
              </a:spcAft>
              <a:buNone/>
              <a:defRPr sz="1400">
                <a:solidFill>
                  <a:schemeClr val="accen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5"/>
          <p:cNvSpPr txBox="1"/>
          <p:nvPr>
            <p:ph idx="1" type="subTitle"/>
          </p:nvPr>
        </p:nvSpPr>
        <p:spPr>
          <a:xfrm>
            <a:off x="1035650" y="2771600"/>
            <a:ext cx="3231900" cy="1095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accent2"/>
                </a:solidFill>
              </a:defRPr>
            </a:lvl1pPr>
            <a:lvl2pPr lvl="1" rtl="0" algn="r">
              <a:lnSpc>
                <a:spcPct val="100000"/>
              </a:lnSpc>
              <a:spcBef>
                <a:spcPts val="1600"/>
              </a:spcBef>
              <a:spcAft>
                <a:spcPts val="0"/>
              </a:spcAft>
              <a:buNone/>
              <a:defRPr sz="1400">
                <a:solidFill>
                  <a:schemeClr val="accent2"/>
                </a:solidFill>
              </a:defRPr>
            </a:lvl2pPr>
            <a:lvl3pPr lvl="2" rtl="0" algn="r">
              <a:lnSpc>
                <a:spcPct val="100000"/>
              </a:lnSpc>
              <a:spcBef>
                <a:spcPts val="1600"/>
              </a:spcBef>
              <a:spcAft>
                <a:spcPts val="0"/>
              </a:spcAft>
              <a:buNone/>
              <a:defRPr sz="1400">
                <a:solidFill>
                  <a:schemeClr val="accent2"/>
                </a:solidFill>
              </a:defRPr>
            </a:lvl3pPr>
            <a:lvl4pPr lvl="3" rtl="0" algn="r">
              <a:lnSpc>
                <a:spcPct val="100000"/>
              </a:lnSpc>
              <a:spcBef>
                <a:spcPts val="1600"/>
              </a:spcBef>
              <a:spcAft>
                <a:spcPts val="0"/>
              </a:spcAft>
              <a:buNone/>
              <a:defRPr sz="1400">
                <a:solidFill>
                  <a:schemeClr val="accent2"/>
                </a:solidFill>
              </a:defRPr>
            </a:lvl4pPr>
            <a:lvl5pPr lvl="4" rtl="0" algn="r">
              <a:lnSpc>
                <a:spcPct val="100000"/>
              </a:lnSpc>
              <a:spcBef>
                <a:spcPts val="1600"/>
              </a:spcBef>
              <a:spcAft>
                <a:spcPts val="0"/>
              </a:spcAft>
              <a:buNone/>
              <a:defRPr sz="1400">
                <a:solidFill>
                  <a:schemeClr val="accent2"/>
                </a:solidFill>
              </a:defRPr>
            </a:lvl5pPr>
            <a:lvl6pPr lvl="5" rtl="0" algn="r">
              <a:lnSpc>
                <a:spcPct val="100000"/>
              </a:lnSpc>
              <a:spcBef>
                <a:spcPts val="1600"/>
              </a:spcBef>
              <a:spcAft>
                <a:spcPts val="0"/>
              </a:spcAft>
              <a:buNone/>
              <a:defRPr sz="1400">
                <a:solidFill>
                  <a:schemeClr val="accent2"/>
                </a:solidFill>
              </a:defRPr>
            </a:lvl6pPr>
            <a:lvl7pPr lvl="6" rtl="0" algn="r">
              <a:lnSpc>
                <a:spcPct val="100000"/>
              </a:lnSpc>
              <a:spcBef>
                <a:spcPts val="1600"/>
              </a:spcBef>
              <a:spcAft>
                <a:spcPts val="0"/>
              </a:spcAft>
              <a:buNone/>
              <a:defRPr sz="1400">
                <a:solidFill>
                  <a:schemeClr val="accent2"/>
                </a:solidFill>
              </a:defRPr>
            </a:lvl7pPr>
            <a:lvl8pPr lvl="7" rtl="0" algn="r">
              <a:lnSpc>
                <a:spcPct val="100000"/>
              </a:lnSpc>
              <a:spcBef>
                <a:spcPts val="1600"/>
              </a:spcBef>
              <a:spcAft>
                <a:spcPts val="0"/>
              </a:spcAft>
              <a:buNone/>
              <a:defRPr sz="1400">
                <a:solidFill>
                  <a:schemeClr val="accent2"/>
                </a:solidFill>
              </a:defRPr>
            </a:lvl8pPr>
            <a:lvl9pPr lvl="8" rtl="0" algn="r">
              <a:lnSpc>
                <a:spcPct val="100000"/>
              </a:lnSpc>
              <a:spcBef>
                <a:spcPts val="1600"/>
              </a:spcBef>
              <a:spcAft>
                <a:spcPts val="1600"/>
              </a:spcAft>
              <a:buNone/>
              <a:defRPr sz="1400">
                <a:solidFill>
                  <a:schemeClr val="accent2"/>
                </a:solidFill>
              </a:defRPr>
            </a:lvl9pPr>
          </a:lstStyle>
          <a:p/>
        </p:txBody>
      </p:sp>
      <p:sp>
        <p:nvSpPr>
          <p:cNvPr id="45" name="Google Shape;45;p5"/>
          <p:cNvSpPr txBox="1"/>
          <p:nvPr>
            <p:ph idx="2" type="subTitle"/>
          </p:nvPr>
        </p:nvSpPr>
        <p:spPr>
          <a:xfrm>
            <a:off x="4876450" y="2771575"/>
            <a:ext cx="3231900" cy="109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accent2"/>
                </a:solidFill>
              </a:defRPr>
            </a:lvl1pPr>
            <a:lvl2pPr lvl="1" rtl="0">
              <a:lnSpc>
                <a:spcPct val="100000"/>
              </a:lnSpc>
              <a:spcBef>
                <a:spcPts val="1600"/>
              </a:spcBef>
              <a:spcAft>
                <a:spcPts val="0"/>
              </a:spcAft>
              <a:buNone/>
              <a:defRPr sz="1400">
                <a:solidFill>
                  <a:schemeClr val="accent2"/>
                </a:solidFill>
              </a:defRPr>
            </a:lvl2pPr>
            <a:lvl3pPr lvl="2" rtl="0">
              <a:lnSpc>
                <a:spcPct val="100000"/>
              </a:lnSpc>
              <a:spcBef>
                <a:spcPts val="1600"/>
              </a:spcBef>
              <a:spcAft>
                <a:spcPts val="0"/>
              </a:spcAft>
              <a:buNone/>
              <a:defRPr sz="1400">
                <a:solidFill>
                  <a:schemeClr val="accent2"/>
                </a:solidFill>
              </a:defRPr>
            </a:lvl3pPr>
            <a:lvl4pPr lvl="3" rtl="0">
              <a:lnSpc>
                <a:spcPct val="100000"/>
              </a:lnSpc>
              <a:spcBef>
                <a:spcPts val="1600"/>
              </a:spcBef>
              <a:spcAft>
                <a:spcPts val="0"/>
              </a:spcAft>
              <a:buNone/>
              <a:defRPr sz="1400">
                <a:solidFill>
                  <a:schemeClr val="accent2"/>
                </a:solidFill>
              </a:defRPr>
            </a:lvl4pPr>
            <a:lvl5pPr lvl="4" rtl="0">
              <a:lnSpc>
                <a:spcPct val="100000"/>
              </a:lnSpc>
              <a:spcBef>
                <a:spcPts val="1600"/>
              </a:spcBef>
              <a:spcAft>
                <a:spcPts val="0"/>
              </a:spcAft>
              <a:buNone/>
              <a:defRPr sz="1400">
                <a:solidFill>
                  <a:schemeClr val="accent2"/>
                </a:solidFill>
              </a:defRPr>
            </a:lvl5pPr>
            <a:lvl6pPr lvl="5" rtl="0">
              <a:lnSpc>
                <a:spcPct val="100000"/>
              </a:lnSpc>
              <a:spcBef>
                <a:spcPts val="1600"/>
              </a:spcBef>
              <a:spcAft>
                <a:spcPts val="0"/>
              </a:spcAft>
              <a:buNone/>
              <a:defRPr sz="1400">
                <a:solidFill>
                  <a:schemeClr val="accent2"/>
                </a:solidFill>
              </a:defRPr>
            </a:lvl6pPr>
            <a:lvl7pPr lvl="6" rtl="0">
              <a:lnSpc>
                <a:spcPct val="100000"/>
              </a:lnSpc>
              <a:spcBef>
                <a:spcPts val="1600"/>
              </a:spcBef>
              <a:spcAft>
                <a:spcPts val="0"/>
              </a:spcAft>
              <a:buNone/>
              <a:defRPr sz="1400">
                <a:solidFill>
                  <a:schemeClr val="accent2"/>
                </a:solidFill>
              </a:defRPr>
            </a:lvl7pPr>
            <a:lvl8pPr lvl="7" rtl="0">
              <a:lnSpc>
                <a:spcPct val="100000"/>
              </a:lnSpc>
              <a:spcBef>
                <a:spcPts val="1600"/>
              </a:spcBef>
              <a:spcAft>
                <a:spcPts val="0"/>
              </a:spcAft>
              <a:buNone/>
              <a:defRPr sz="1400">
                <a:solidFill>
                  <a:schemeClr val="accent2"/>
                </a:solidFill>
              </a:defRPr>
            </a:lvl8pPr>
            <a:lvl9pPr lvl="8" rtl="0">
              <a:lnSpc>
                <a:spcPct val="100000"/>
              </a:lnSpc>
              <a:spcBef>
                <a:spcPts val="1600"/>
              </a:spcBef>
              <a:spcAft>
                <a:spcPts val="1600"/>
              </a:spcAft>
              <a:buNone/>
              <a:defRPr sz="1400">
                <a:solidFill>
                  <a:schemeClr val="accent2"/>
                </a:solidFill>
              </a:defRPr>
            </a:lvl9pPr>
          </a:lstStyle>
          <a:p/>
        </p:txBody>
      </p:sp>
      <p:sp>
        <p:nvSpPr>
          <p:cNvPr id="46" name="Google Shape;46;p5"/>
          <p:cNvSpPr txBox="1"/>
          <p:nvPr>
            <p:ph idx="3" type="subTitle"/>
          </p:nvPr>
        </p:nvSpPr>
        <p:spPr>
          <a:xfrm>
            <a:off x="1035675" y="2255300"/>
            <a:ext cx="3231900" cy="513000"/>
          </a:xfrm>
          <a:prstGeom prst="rect">
            <a:avLst/>
          </a:prstGeom>
          <a:noFill/>
        </p:spPr>
        <p:txBody>
          <a:bodyPr anchorCtr="0" anchor="b" bIns="0" lIns="91425" spcFirstLastPara="1" rIns="91425" wrap="square" tIns="91425">
            <a:noAutofit/>
          </a:bodyPr>
          <a:lstStyle>
            <a:lvl1pPr lvl="0" rtl="0" algn="r">
              <a:lnSpc>
                <a:spcPct val="100000"/>
              </a:lnSpc>
              <a:spcBef>
                <a:spcPts val="0"/>
              </a:spcBef>
              <a:spcAft>
                <a:spcPts val="0"/>
              </a:spcAft>
              <a:buNone/>
              <a:defRPr sz="2400">
                <a:solidFill>
                  <a:schemeClr val="accent2"/>
                </a:solidFill>
                <a:latin typeface="Saira Semi Condensed"/>
                <a:ea typeface="Saira Semi Condensed"/>
                <a:cs typeface="Saira Semi Condensed"/>
                <a:sym typeface="Saira Semi Condensed"/>
              </a:defRPr>
            </a:lvl1pPr>
            <a:lvl2pPr lvl="1" rtl="0" algn="r">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2pPr>
            <a:lvl3pPr lvl="2" rtl="0" algn="r">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3pPr>
            <a:lvl4pPr lvl="3" rtl="0" algn="r">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4pPr>
            <a:lvl5pPr lvl="4" rtl="0" algn="r">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5pPr>
            <a:lvl6pPr lvl="5" rtl="0" algn="r">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6pPr>
            <a:lvl7pPr lvl="6" rtl="0" algn="r">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7pPr>
            <a:lvl8pPr lvl="7" rtl="0" algn="r">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8pPr>
            <a:lvl9pPr lvl="8" rtl="0" algn="r">
              <a:lnSpc>
                <a:spcPct val="100000"/>
              </a:lnSpc>
              <a:spcBef>
                <a:spcPts val="1600"/>
              </a:spcBef>
              <a:spcAft>
                <a:spcPts val="1600"/>
              </a:spcAft>
              <a:buNone/>
              <a:defRPr sz="2400">
                <a:solidFill>
                  <a:schemeClr val="accent2"/>
                </a:solidFill>
                <a:latin typeface="Saira Semi Condensed"/>
                <a:ea typeface="Saira Semi Condensed"/>
                <a:cs typeface="Saira Semi Condensed"/>
                <a:sym typeface="Saira Semi Condensed"/>
              </a:defRPr>
            </a:lvl9pPr>
          </a:lstStyle>
          <a:p/>
        </p:txBody>
      </p:sp>
      <p:sp>
        <p:nvSpPr>
          <p:cNvPr id="47" name="Google Shape;47;p5"/>
          <p:cNvSpPr txBox="1"/>
          <p:nvPr>
            <p:ph idx="4" type="subTitle"/>
          </p:nvPr>
        </p:nvSpPr>
        <p:spPr>
          <a:xfrm>
            <a:off x="4876450" y="2258584"/>
            <a:ext cx="3231900" cy="513000"/>
          </a:xfrm>
          <a:prstGeom prst="rect">
            <a:avLst/>
          </a:prstGeom>
          <a:noFill/>
        </p:spPr>
        <p:txBody>
          <a:bodyPr anchorCtr="0" anchor="b" bIns="0" lIns="91425" spcFirstLastPara="1" rIns="91425" wrap="square" tIns="91425">
            <a:noAutofit/>
          </a:bodyPr>
          <a:lstStyle>
            <a:lvl1pPr lvl="0" rtl="0">
              <a:lnSpc>
                <a:spcPct val="100000"/>
              </a:lnSpc>
              <a:spcBef>
                <a:spcPts val="0"/>
              </a:spcBef>
              <a:spcAft>
                <a:spcPts val="0"/>
              </a:spcAft>
              <a:buNone/>
              <a:defRPr sz="2400">
                <a:solidFill>
                  <a:schemeClr val="accent2"/>
                </a:solidFill>
                <a:latin typeface="Saira Semi Condensed"/>
                <a:ea typeface="Saira Semi Condensed"/>
                <a:cs typeface="Saira Semi Condensed"/>
                <a:sym typeface="Saira Semi Condensed"/>
              </a:defRPr>
            </a:lvl1pPr>
            <a:lvl2pPr lvl="1"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2pPr>
            <a:lvl3pPr lvl="2"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3pPr>
            <a:lvl4pPr lvl="3"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4pPr>
            <a:lvl5pPr lvl="4"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5pPr>
            <a:lvl6pPr lvl="5"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6pPr>
            <a:lvl7pPr lvl="6"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7pPr>
            <a:lvl8pPr lvl="7" rtl="0">
              <a:lnSpc>
                <a:spcPct val="100000"/>
              </a:lnSpc>
              <a:spcBef>
                <a:spcPts val="1600"/>
              </a:spcBef>
              <a:spcAft>
                <a:spcPts val="0"/>
              </a:spcAft>
              <a:buNone/>
              <a:defRPr sz="2400">
                <a:solidFill>
                  <a:schemeClr val="accent2"/>
                </a:solidFill>
                <a:latin typeface="Saira Semi Condensed"/>
                <a:ea typeface="Saira Semi Condensed"/>
                <a:cs typeface="Saira Semi Condensed"/>
                <a:sym typeface="Saira Semi Condensed"/>
              </a:defRPr>
            </a:lvl8pPr>
            <a:lvl9pPr lvl="8" rtl="0">
              <a:lnSpc>
                <a:spcPct val="100000"/>
              </a:lnSpc>
              <a:spcBef>
                <a:spcPts val="1600"/>
              </a:spcBef>
              <a:spcAft>
                <a:spcPts val="1600"/>
              </a:spcAft>
              <a:buNone/>
              <a:defRPr sz="2400">
                <a:solidFill>
                  <a:schemeClr val="accent2"/>
                </a:solidFill>
                <a:latin typeface="Saira Semi Condensed"/>
                <a:ea typeface="Saira Semi Condensed"/>
                <a:cs typeface="Saira Semi Condensed"/>
                <a:sym typeface="Saira Semi Condensed"/>
              </a:defRPr>
            </a:lvl9pPr>
          </a:lstStyle>
          <a:p/>
        </p:txBody>
      </p:sp>
      <p:sp>
        <p:nvSpPr>
          <p:cNvPr id="48" name="Google Shape;48;p5"/>
          <p:cNvSpPr txBox="1"/>
          <p:nvPr>
            <p:ph type="ctrTitle"/>
          </p:nvPr>
        </p:nvSpPr>
        <p:spPr>
          <a:xfrm>
            <a:off x="939300" y="351847"/>
            <a:ext cx="72654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2400"/>
              <a:buNone/>
              <a:defRPr sz="24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6"/>
          <p:cNvSpPr txBox="1"/>
          <p:nvPr>
            <p:ph type="ctrTitle"/>
          </p:nvPr>
        </p:nvSpPr>
        <p:spPr>
          <a:xfrm>
            <a:off x="939300" y="351847"/>
            <a:ext cx="72654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2400"/>
              <a:buNone/>
              <a:defRPr sz="24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7"/>
          <p:cNvSpPr txBox="1"/>
          <p:nvPr>
            <p:ph type="ctrTitle"/>
          </p:nvPr>
        </p:nvSpPr>
        <p:spPr>
          <a:xfrm>
            <a:off x="4540675" y="1234000"/>
            <a:ext cx="3893700" cy="953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3" name="Google Shape;53;p7"/>
          <p:cNvSpPr txBox="1"/>
          <p:nvPr>
            <p:ph idx="1" type="subTitle"/>
          </p:nvPr>
        </p:nvSpPr>
        <p:spPr>
          <a:xfrm>
            <a:off x="4540575" y="2722193"/>
            <a:ext cx="3893700" cy="1849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dk1"/>
                </a:solidFill>
              </a:defRPr>
            </a:lvl1pPr>
            <a:lvl2pPr lvl="1" rtl="0" algn="r">
              <a:lnSpc>
                <a:spcPct val="100000"/>
              </a:lnSpc>
              <a:spcBef>
                <a:spcPts val="1600"/>
              </a:spcBef>
              <a:spcAft>
                <a:spcPts val="0"/>
              </a:spcAft>
              <a:buNone/>
              <a:defRPr sz="1600">
                <a:solidFill>
                  <a:schemeClr val="dk1"/>
                </a:solidFill>
              </a:defRPr>
            </a:lvl2pPr>
            <a:lvl3pPr lvl="2" rtl="0" algn="r">
              <a:lnSpc>
                <a:spcPct val="100000"/>
              </a:lnSpc>
              <a:spcBef>
                <a:spcPts val="1600"/>
              </a:spcBef>
              <a:spcAft>
                <a:spcPts val="0"/>
              </a:spcAft>
              <a:buNone/>
              <a:defRPr sz="1600">
                <a:solidFill>
                  <a:schemeClr val="dk1"/>
                </a:solidFill>
              </a:defRPr>
            </a:lvl3pPr>
            <a:lvl4pPr lvl="3" rtl="0" algn="r">
              <a:lnSpc>
                <a:spcPct val="100000"/>
              </a:lnSpc>
              <a:spcBef>
                <a:spcPts val="1600"/>
              </a:spcBef>
              <a:spcAft>
                <a:spcPts val="0"/>
              </a:spcAft>
              <a:buNone/>
              <a:defRPr sz="1600">
                <a:solidFill>
                  <a:schemeClr val="dk1"/>
                </a:solidFill>
              </a:defRPr>
            </a:lvl4pPr>
            <a:lvl5pPr lvl="4" rtl="0" algn="r">
              <a:lnSpc>
                <a:spcPct val="100000"/>
              </a:lnSpc>
              <a:spcBef>
                <a:spcPts val="1600"/>
              </a:spcBef>
              <a:spcAft>
                <a:spcPts val="0"/>
              </a:spcAft>
              <a:buNone/>
              <a:defRPr sz="1600">
                <a:solidFill>
                  <a:schemeClr val="dk1"/>
                </a:solidFill>
              </a:defRPr>
            </a:lvl5pPr>
            <a:lvl6pPr lvl="5" rtl="0" algn="r">
              <a:lnSpc>
                <a:spcPct val="100000"/>
              </a:lnSpc>
              <a:spcBef>
                <a:spcPts val="1600"/>
              </a:spcBef>
              <a:spcAft>
                <a:spcPts val="0"/>
              </a:spcAft>
              <a:buNone/>
              <a:defRPr sz="1600">
                <a:solidFill>
                  <a:schemeClr val="dk1"/>
                </a:solidFill>
              </a:defRPr>
            </a:lvl6pPr>
            <a:lvl7pPr lvl="6" rtl="0" algn="r">
              <a:lnSpc>
                <a:spcPct val="100000"/>
              </a:lnSpc>
              <a:spcBef>
                <a:spcPts val="1600"/>
              </a:spcBef>
              <a:spcAft>
                <a:spcPts val="0"/>
              </a:spcAft>
              <a:buNone/>
              <a:defRPr sz="1600">
                <a:solidFill>
                  <a:schemeClr val="dk1"/>
                </a:solidFill>
              </a:defRPr>
            </a:lvl7pPr>
            <a:lvl8pPr lvl="7" rtl="0" algn="r">
              <a:lnSpc>
                <a:spcPct val="100000"/>
              </a:lnSpc>
              <a:spcBef>
                <a:spcPts val="1600"/>
              </a:spcBef>
              <a:spcAft>
                <a:spcPts val="0"/>
              </a:spcAft>
              <a:buNone/>
              <a:defRPr sz="1600">
                <a:solidFill>
                  <a:schemeClr val="dk1"/>
                </a:solidFill>
              </a:defRPr>
            </a:lvl8pPr>
            <a:lvl9pPr lvl="8" rtl="0" algn="r">
              <a:lnSpc>
                <a:spcPct val="100000"/>
              </a:lnSpc>
              <a:spcBef>
                <a:spcPts val="1600"/>
              </a:spcBef>
              <a:spcAft>
                <a:spcPts val="1600"/>
              </a:spcAft>
              <a:buNone/>
              <a:defRPr sz="1600">
                <a:solidFill>
                  <a:schemeClr val="dk1"/>
                </a:solidFill>
              </a:defRPr>
            </a:lvl9pPr>
          </a:lstStyle>
          <a:p/>
        </p:txBody>
      </p:sp>
      <p:sp>
        <p:nvSpPr>
          <p:cNvPr id="54" name="Google Shape;54;p7"/>
          <p:cNvSpPr/>
          <p:nvPr/>
        </p:nvSpPr>
        <p:spPr>
          <a:xfrm>
            <a:off x="-5575" y="3950"/>
            <a:ext cx="5403300" cy="5143500"/>
          </a:xfrm>
          <a:prstGeom prst="rect">
            <a:avLst/>
          </a:prstGeom>
          <a:gradFill>
            <a:gsLst>
              <a:gs pos="0">
                <a:srgbClr val="00151F">
                  <a:alpha val="66274"/>
                </a:srgbClr>
              </a:gs>
              <a:gs pos="62000">
                <a:srgbClr val="FFFFFF">
                  <a:alpha val="0"/>
                </a:srgbClr>
              </a:gs>
              <a:gs pos="100000">
                <a:srgbClr val="FFFFFF">
                  <a:alpha val="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rot="10800000">
            <a:off x="5341989" y="82562"/>
            <a:ext cx="1039500" cy="1039500"/>
          </a:xfrm>
          <a:prstGeom prst="ellipse">
            <a:avLst/>
          </a:prstGeom>
          <a:gradFill>
            <a:gsLst>
              <a:gs pos="0">
                <a:srgbClr val="00151F">
                  <a:alpha val="42745"/>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7"/>
          <p:cNvGrpSpPr/>
          <p:nvPr/>
        </p:nvGrpSpPr>
        <p:grpSpPr>
          <a:xfrm>
            <a:off x="-8500" y="254549"/>
            <a:ext cx="6218726" cy="4886376"/>
            <a:chOff x="-8500" y="254549"/>
            <a:chExt cx="6218726" cy="4886376"/>
          </a:xfrm>
        </p:grpSpPr>
        <p:pic>
          <p:nvPicPr>
            <p:cNvPr id="57" name="Google Shape;57;p7"/>
            <p:cNvPicPr preferRelativeResize="0"/>
            <p:nvPr/>
          </p:nvPicPr>
          <p:blipFill rotWithShape="1">
            <a:blip r:embed="rId3">
              <a:alphaModFix/>
            </a:blip>
            <a:srcRect b="42614" l="48092" r="0" t="0"/>
            <a:stretch/>
          </p:blipFill>
          <p:spPr>
            <a:xfrm rot="5">
              <a:off x="-8500" y="1101053"/>
              <a:ext cx="3661625" cy="4039870"/>
            </a:xfrm>
            <a:prstGeom prst="rect">
              <a:avLst/>
            </a:prstGeom>
            <a:noFill/>
            <a:ln>
              <a:noFill/>
            </a:ln>
          </p:spPr>
        </p:pic>
        <p:pic>
          <p:nvPicPr>
            <p:cNvPr id="58" name="Google Shape;58;p7"/>
            <p:cNvPicPr preferRelativeResize="0"/>
            <p:nvPr/>
          </p:nvPicPr>
          <p:blipFill rotWithShape="1">
            <a:blip r:embed="rId4">
              <a:alphaModFix/>
            </a:blip>
            <a:srcRect b="0" l="0" r="0" t="0"/>
            <a:stretch/>
          </p:blipFill>
          <p:spPr>
            <a:xfrm>
              <a:off x="5513252" y="254549"/>
              <a:ext cx="696975" cy="695526"/>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8"/>
          <p:cNvPicPr preferRelativeResize="0"/>
          <p:nvPr/>
        </p:nvPicPr>
        <p:blipFill rotWithShape="1">
          <a:blip r:embed="rId3">
            <a:alphaModFix/>
          </a:blip>
          <a:srcRect b="42614" l="48092" r="0" t="0"/>
          <a:stretch/>
        </p:blipFill>
        <p:spPr>
          <a:xfrm rot="4">
            <a:off x="-1152" y="2785805"/>
            <a:ext cx="2134600" cy="2355119"/>
          </a:xfrm>
          <a:prstGeom prst="rect">
            <a:avLst/>
          </a:prstGeom>
          <a:noFill/>
          <a:ln>
            <a:noFill/>
          </a:ln>
        </p:spPr>
      </p:pic>
      <p:sp>
        <p:nvSpPr>
          <p:cNvPr id="61" name="Google Shape;61;p8"/>
          <p:cNvSpPr txBox="1"/>
          <p:nvPr>
            <p:ph type="title"/>
          </p:nvPr>
        </p:nvSpPr>
        <p:spPr>
          <a:xfrm>
            <a:off x="2330700" y="1146300"/>
            <a:ext cx="4482600" cy="285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4800"/>
              <a:buNone/>
              <a:defRPr>
                <a:solidFill>
                  <a:schemeClr val="dk1"/>
                </a:solidFill>
              </a:defRPr>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blipFill>
          <a:blip r:embed="rId2">
            <a:alphaModFix/>
          </a:blip>
          <a:stretch>
            <a:fillRect/>
          </a:stretch>
        </a:blipFill>
      </p:bgPr>
    </p:bg>
    <p:spTree>
      <p:nvGrpSpPr>
        <p:cNvPr id="62" name="Shape 62"/>
        <p:cNvGrpSpPr/>
        <p:nvPr/>
      </p:nvGrpSpPr>
      <p:grpSpPr>
        <a:xfrm>
          <a:off x="0" y="0"/>
          <a:ext cx="0" cy="0"/>
          <a:chOff x="0" y="0"/>
          <a:chExt cx="0" cy="0"/>
        </a:xfrm>
      </p:grpSpPr>
      <p:grpSp>
        <p:nvGrpSpPr>
          <p:cNvPr id="63" name="Google Shape;63;p9"/>
          <p:cNvGrpSpPr/>
          <p:nvPr/>
        </p:nvGrpSpPr>
        <p:grpSpPr>
          <a:xfrm>
            <a:off x="4377974" y="-446001"/>
            <a:ext cx="4773374" cy="5586926"/>
            <a:chOff x="4377974" y="-446001"/>
            <a:chExt cx="4773374" cy="5586926"/>
          </a:xfrm>
        </p:grpSpPr>
        <p:sp>
          <p:nvSpPr>
            <p:cNvPr id="64" name="Google Shape;64;p9"/>
            <p:cNvSpPr/>
            <p:nvPr/>
          </p:nvSpPr>
          <p:spPr>
            <a:xfrm rot="10800000">
              <a:off x="4377974" y="-446001"/>
              <a:ext cx="2808600" cy="2808600"/>
            </a:xfrm>
            <a:prstGeom prst="ellipse">
              <a:avLst/>
            </a:prstGeom>
            <a:gradFill>
              <a:gsLst>
                <a:gs pos="0">
                  <a:srgbClr val="00151F">
                    <a:alpha val="42745"/>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10800000">
              <a:off x="7226701" y="823199"/>
              <a:ext cx="1082100" cy="1082100"/>
            </a:xfrm>
            <a:prstGeom prst="ellipse">
              <a:avLst/>
            </a:prstGeom>
            <a:gradFill>
              <a:gsLst>
                <a:gs pos="0">
                  <a:srgbClr val="00151F">
                    <a:alpha val="23921"/>
                  </a:srgbClr>
                </a:gs>
                <a:gs pos="58999">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9"/>
            <p:cNvPicPr preferRelativeResize="0"/>
            <p:nvPr/>
          </p:nvPicPr>
          <p:blipFill rotWithShape="1">
            <a:blip r:embed="rId3">
              <a:alphaModFix/>
            </a:blip>
            <a:srcRect b="10" l="0" r="0" t="0"/>
            <a:stretch/>
          </p:blipFill>
          <p:spPr>
            <a:xfrm>
              <a:off x="7574039" y="1151477"/>
              <a:ext cx="403575" cy="402725"/>
            </a:xfrm>
            <a:prstGeom prst="rect">
              <a:avLst/>
            </a:prstGeom>
            <a:noFill/>
            <a:ln>
              <a:noFill/>
            </a:ln>
          </p:spPr>
        </p:pic>
        <p:pic>
          <p:nvPicPr>
            <p:cNvPr id="67" name="Google Shape;67;p9"/>
            <p:cNvPicPr preferRelativeResize="0"/>
            <p:nvPr/>
          </p:nvPicPr>
          <p:blipFill rotWithShape="1">
            <a:blip r:embed="rId4">
              <a:alphaModFix/>
            </a:blip>
            <a:srcRect b="0" l="0" r="0" t="0"/>
            <a:stretch/>
          </p:blipFill>
          <p:spPr>
            <a:xfrm>
              <a:off x="5143633" y="361621"/>
              <a:ext cx="1195824" cy="1193323"/>
            </a:xfrm>
            <a:prstGeom prst="rect">
              <a:avLst/>
            </a:prstGeom>
            <a:noFill/>
            <a:ln>
              <a:noFill/>
            </a:ln>
          </p:spPr>
        </p:pic>
        <p:pic>
          <p:nvPicPr>
            <p:cNvPr id="68" name="Google Shape;68;p9"/>
            <p:cNvPicPr preferRelativeResize="0"/>
            <p:nvPr/>
          </p:nvPicPr>
          <p:blipFill rotWithShape="1">
            <a:blip r:embed="rId5">
              <a:alphaModFix/>
            </a:blip>
            <a:srcRect b="42614" l="48092" r="0" t="0"/>
            <a:stretch/>
          </p:blipFill>
          <p:spPr>
            <a:xfrm flipH="1" rot="-4">
              <a:off x="7193922" y="2981277"/>
              <a:ext cx="1957426" cy="2159647"/>
            </a:xfrm>
            <a:prstGeom prst="rect">
              <a:avLst/>
            </a:prstGeom>
            <a:noFill/>
            <a:ln>
              <a:noFill/>
            </a:ln>
          </p:spPr>
        </p:pic>
      </p:grpSp>
      <p:sp>
        <p:nvSpPr>
          <p:cNvPr id="69" name="Google Shape;69;p9"/>
          <p:cNvSpPr txBox="1"/>
          <p:nvPr>
            <p:ph type="title"/>
          </p:nvPr>
        </p:nvSpPr>
        <p:spPr>
          <a:xfrm flipH="1">
            <a:off x="719925" y="2222475"/>
            <a:ext cx="5162700" cy="1621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4200"/>
              <a:buNone/>
              <a:defRPr>
                <a:solidFill>
                  <a:schemeClr val="dk1"/>
                </a:solidFill>
              </a:defRPr>
            </a:lvl1pPr>
            <a:lvl2pPr lvl="1" rtl="0" algn="ctr">
              <a:spcBef>
                <a:spcPts val="0"/>
              </a:spcBef>
              <a:spcAft>
                <a:spcPts val="0"/>
              </a:spcAft>
              <a:buClr>
                <a:schemeClr val="accent2"/>
              </a:buClr>
              <a:buSzPts val="4200"/>
              <a:buNone/>
              <a:defRPr sz="4200">
                <a:solidFill>
                  <a:schemeClr val="accent2"/>
                </a:solidFill>
              </a:defRPr>
            </a:lvl2pPr>
            <a:lvl3pPr lvl="2" rtl="0" algn="ctr">
              <a:spcBef>
                <a:spcPts val="0"/>
              </a:spcBef>
              <a:spcAft>
                <a:spcPts val="0"/>
              </a:spcAft>
              <a:buClr>
                <a:schemeClr val="accent2"/>
              </a:buClr>
              <a:buSzPts val="4200"/>
              <a:buNone/>
              <a:defRPr sz="4200">
                <a:solidFill>
                  <a:schemeClr val="accent2"/>
                </a:solidFill>
              </a:defRPr>
            </a:lvl3pPr>
            <a:lvl4pPr lvl="3" rtl="0" algn="ctr">
              <a:spcBef>
                <a:spcPts val="0"/>
              </a:spcBef>
              <a:spcAft>
                <a:spcPts val="0"/>
              </a:spcAft>
              <a:buClr>
                <a:schemeClr val="accent2"/>
              </a:buClr>
              <a:buSzPts val="4200"/>
              <a:buNone/>
              <a:defRPr sz="4200">
                <a:solidFill>
                  <a:schemeClr val="accent2"/>
                </a:solidFill>
              </a:defRPr>
            </a:lvl4pPr>
            <a:lvl5pPr lvl="4" rtl="0" algn="ctr">
              <a:spcBef>
                <a:spcPts val="0"/>
              </a:spcBef>
              <a:spcAft>
                <a:spcPts val="0"/>
              </a:spcAft>
              <a:buClr>
                <a:schemeClr val="accent2"/>
              </a:buClr>
              <a:buSzPts val="4200"/>
              <a:buNone/>
              <a:defRPr sz="4200">
                <a:solidFill>
                  <a:schemeClr val="accent2"/>
                </a:solidFill>
              </a:defRPr>
            </a:lvl5pPr>
            <a:lvl6pPr lvl="5" rtl="0" algn="ctr">
              <a:spcBef>
                <a:spcPts val="0"/>
              </a:spcBef>
              <a:spcAft>
                <a:spcPts val="0"/>
              </a:spcAft>
              <a:buClr>
                <a:schemeClr val="accent2"/>
              </a:buClr>
              <a:buSzPts val="4200"/>
              <a:buNone/>
              <a:defRPr sz="4200">
                <a:solidFill>
                  <a:schemeClr val="accent2"/>
                </a:solidFill>
              </a:defRPr>
            </a:lvl6pPr>
            <a:lvl7pPr lvl="6" rtl="0" algn="ctr">
              <a:spcBef>
                <a:spcPts val="0"/>
              </a:spcBef>
              <a:spcAft>
                <a:spcPts val="0"/>
              </a:spcAft>
              <a:buClr>
                <a:schemeClr val="accent2"/>
              </a:buClr>
              <a:buSzPts val="4200"/>
              <a:buNone/>
              <a:defRPr sz="4200">
                <a:solidFill>
                  <a:schemeClr val="accent2"/>
                </a:solidFill>
              </a:defRPr>
            </a:lvl7pPr>
            <a:lvl8pPr lvl="7" rtl="0" algn="ctr">
              <a:spcBef>
                <a:spcPts val="0"/>
              </a:spcBef>
              <a:spcAft>
                <a:spcPts val="0"/>
              </a:spcAft>
              <a:buClr>
                <a:schemeClr val="accent2"/>
              </a:buClr>
              <a:buSzPts val="4200"/>
              <a:buNone/>
              <a:defRPr sz="4200">
                <a:solidFill>
                  <a:schemeClr val="accent2"/>
                </a:solidFill>
              </a:defRPr>
            </a:lvl8pPr>
            <a:lvl9pPr lvl="8" rtl="0" algn="ctr">
              <a:spcBef>
                <a:spcPts val="0"/>
              </a:spcBef>
              <a:spcAft>
                <a:spcPts val="0"/>
              </a:spcAft>
              <a:buClr>
                <a:schemeClr val="accent2"/>
              </a:buClr>
              <a:buSzPts val="4200"/>
              <a:buNone/>
              <a:defRPr sz="4200">
                <a:solidFill>
                  <a:schemeClr val="accent2"/>
                </a:solidFill>
              </a:defRPr>
            </a:lvl9pPr>
          </a:lstStyle>
          <a:p/>
        </p:txBody>
      </p:sp>
      <p:sp>
        <p:nvSpPr>
          <p:cNvPr id="70" name="Google Shape;70;p9"/>
          <p:cNvSpPr txBox="1"/>
          <p:nvPr>
            <p:ph idx="1" type="subTitle"/>
          </p:nvPr>
        </p:nvSpPr>
        <p:spPr>
          <a:xfrm flipH="1">
            <a:off x="720000" y="3948300"/>
            <a:ext cx="4319400" cy="39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2100"/>
              <a:buNone/>
              <a:defRPr sz="1600">
                <a:solidFill>
                  <a:schemeClr val="accent2"/>
                </a:solidFill>
              </a:defRPr>
            </a:lvl1pPr>
            <a:lvl2pPr lvl="1" rtl="0" algn="ctr">
              <a:lnSpc>
                <a:spcPct val="100000"/>
              </a:lnSpc>
              <a:spcBef>
                <a:spcPts val="0"/>
              </a:spcBef>
              <a:spcAft>
                <a:spcPts val="0"/>
              </a:spcAft>
              <a:buClr>
                <a:schemeClr val="accent2"/>
              </a:buClr>
              <a:buSzPts val="2100"/>
              <a:buNone/>
              <a:defRPr sz="2100">
                <a:solidFill>
                  <a:schemeClr val="accent2"/>
                </a:solidFill>
              </a:defRPr>
            </a:lvl2pPr>
            <a:lvl3pPr lvl="2" rtl="0" algn="ctr">
              <a:lnSpc>
                <a:spcPct val="100000"/>
              </a:lnSpc>
              <a:spcBef>
                <a:spcPts val="0"/>
              </a:spcBef>
              <a:spcAft>
                <a:spcPts val="0"/>
              </a:spcAft>
              <a:buClr>
                <a:schemeClr val="accent2"/>
              </a:buClr>
              <a:buSzPts val="2100"/>
              <a:buNone/>
              <a:defRPr sz="2100">
                <a:solidFill>
                  <a:schemeClr val="accent2"/>
                </a:solidFill>
              </a:defRPr>
            </a:lvl3pPr>
            <a:lvl4pPr lvl="3" rtl="0" algn="ctr">
              <a:lnSpc>
                <a:spcPct val="100000"/>
              </a:lnSpc>
              <a:spcBef>
                <a:spcPts val="0"/>
              </a:spcBef>
              <a:spcAft>
                <a:spcPts val="0"/>
              </a:spcAft>
              <a:buClr>
                <a:schemeClr val="accent2"/>
              </a:buClr>
              <a:buSzPts val="2100"/>
              <a:buNone/>
              <a:defRPr sz="2100">
                <a:solidFill>
                  <a:schemeClr val="accent2"/>
                </a:solidFill>
              </a:defRPr>
            </a:lvl4pPr>
            <a:lvl5pPr lvl="4" rtl="0" algn="ctr">
              <a:lnSpc>
                <a:spcPct val="100000"/>
              </a:lnSpc>
              <a:spcBef>
                <a:spcPts val="0"/>
              </a:spcBef>
              <a:spcAft>
                <a:spcPts val="0"/>
              </a:spcAft>
              <a:buClr>
                <a:schemeClr val="accent2"/>
              </a:buClr>
              <a:buSzPts val="2100"/>
              <a:buNone/>
              <a:defRPr sz="2100">
                <a:solidFill>
                  <a:schemeClr val="accent2"/>
                </a:solidFill>
              </a:defRPr>
            </a:lvl5pPr>
            <a:lvl6pPr lvl="5" rtl="0" algn="ctr">
              <a:lnSpc>
                <a:spcPct val="100000"/>
              </a:lnSpc>
              <a:spcBef>
                <a:spcPts val="0"/>
              </a:spcBef>
              <a:spcAft>
                <a:spcPts val="0"/>
              </a:spcAft>
              <a:buClr>
                <a:schemeClr val="accent2"/>
              </a:buClr>
              <a:buSzPts val="2100"/>
              <a:buNone/>
              <a:defRPr sz="2100">
                <a:solidFill>
                  <a:schemeClr val="accent2"/>
                </a:solidFill>
              </a:defRPr>
            </a:lvl6pPr>
            <a:lvl7pPr lvl="6" rtl="0" algn="ctr">
              <a:lnSpc>
                <a:spcPct val="100000"/>
              </a:lnSpc>
              <a:spcBef>
                <a:spcPts val="0"/>
              </a:spcBef>
              <a:spcAft>
                <a:spcPts val="0"/>
              </a:spcAft>
              <a:buClr>
                <a:schemeClr val="accent2"/>
              </a:buClr>
              <a:buSzPts val="2100"/>
              <a:buNone/>
              <a:defRPr sz="2100">
                <a:solidFill>
                  <a:schemeClr val="accent2"/>
                </a:solidFill>
              </a:defRPr>
            </a:lvl7pPr>
            <a:lvl8pPr lvl="7" rtl="0" algn="ctr">
              <a:lnSpc>
                <a:spcPct val="100000"/>
              </a:lnSpc>
              <a:spcBef>
                <a:spcPts val="0"/>
              </a:spcBef>
              <a:spcAft>
                <a:spcPts val="0"/>
              </a:spcAft>
              <a:buClr>
                <a:schemeClr val="accent2"/>
              </a:buClr>
              <a:buSzPts val="2100"/>
              <a:buNone/>
              <a:defRPr sz="2100">
                <a:solidFill>
                  <a:schemeClr val="accent2"/>
                </a:solidFill>
              </a:defRPr>
            </a:lvl8pPr>
            <a:lvl9pPr lvl="8" rtl="0" algn="ctr">
              <a:lnSpc>
                <a:spcPct val="100000"/>
              </a:lnSpc>
              <a:spcBef>
                <a:spcPts val="0"/>
              </a:spcBef>
              <a:spcAft>
                <a:spcPts val="0"/>
              </a:spcAft>
              <a:buClr>
                <a:schemeClr val="accent2"/>
              </a:buClr>
              <a:buSzPts val="2100"/>
              <a:buNone/>
              <a:defRPr sz="2100">
                <a:solidFill>
                  <a:schemeClr val="accent2"/>
                </a:solidFill>
              </a:defRPr>
            </a:lvl9pPr>
          </a:lstStyle>
          <a:p/>
        </p:txBody>
      </p:sp>
      <p:sp>
        <p:nvSpPr>
          <p:cNvPr id="71" name="Google Shape;71;p9"/>
          <p:cNvSpPr txBox="1"/>
          <p:nvPr>
            <p:ph hasCustomPrompt="1" idx="2" type="title"/>
          </p:nvPr>
        </p:nvSpPr>
        <p:spPr>
          <a:xfrm flipH="1">
            <a:off x="720000" y="1081627"/>
            <a:ext cx="2046300" cy="11478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2"/>
              </a:buClr>
              <a:buSzPts val="3600"/>
              <a:buNone/>
              <a:defRPr sz="6000">
                <a:solidFill>
                  <a:schemeClr val="dk1"/>
                </a:solidFill>
              </a:defRPr>
            </a:lvl1pPr>
            <a:lvl2pPr lvl="1" rtl="0" algn="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0"/>
          <p:cNvSpPr txBox="1"/>
          <p:nvPr>
            <p:ph type="ctrTitle"/>
          </p:nvPr>
        </p:nvSpPr>
        <p:spPr>
          <a:xfrm>
            <a:off x="939300" y="351847"/>
            <a:ext cx="7265400" cy="516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2"/>
              </a:buClr>
              <a:buSzPts val="3600"/>
              <a:buNone/>
              <a:defRPr sz="2400">
                <a:solidFill>
                  <a:schemeClr val="accent2"/>
                </a:solidFill>
              </a:defRPr>
            </a:lvl1pPr>
            <a:lvl2pPr lvl="1" rtl="0" algn="ctr">
              <a:spcBef>
                <a:spcPts val="0"/>
              </a:spcBef>
              <a:spcAft>
                <a:spcPts val="0"/>
              </a:spcAft>
              <a:buClr>
                <a:schemeClr val="accent2"/>
              </a:buClr>
              <a:buSzPts val="3600"/>
              <a:buNone/>
              <a:defRPr sz="3600">
                <a:solidFill>
                  <a:schemeClr val="accent2"/>
                </a:solidFill>
              </a:defRPr>
            </a:lvl2pPr>
            <a:lvl3pPr lvl="2" rtl="0" algn="ctr">
              <a:spcBef>
                <a:spcPts val="0"/>
              </a:spcBef>
              <a:spcAft>
                <a:spcPts val="0"/>
              </a:spcAft>
              <a:buClr>
                <a:schemeClr val="accent2"/>
              </a:buClr>
              <a:buSzPts val="3600"/>
              <a:buNone/>
              <a:defRPr sz="3600">
                <a:solidFill>
                  <a:schemeClr val="accent2"/>
                </a:solidFill>
              </a:defRPr>
            </a:lvl3pPr>
            <a:lvl4pPr lvl="3" rtl="0" algn="ctr">
              <a:spcBef>
                <a:spcPts val="0"/>
              </a:spcBef>
              <a:spcAft>
                <a:spcPts val="0"/>
              </a:spcAft>
              <a:buClr>
                <a:schemeClr val="accent2"/>
              </a:buClr>
              <a:buSzPts val="3600"/>
              <a:buNone/>
              <a:defRPr sz="3600">
                <a:solidFill>
                  <a:schemeClr val="accent2"/>
                </a:solidFill>
              </a:defRPr>
            </a:lvl4pPr>
            <a:lvl5pPr lvl="4" rtl="0" algn="ctr">
              <a:spcBef>
                <a:spcPts val="0"/>
              </a:spcBef>
              <a:spcAft>
                <a:spcPts val="0"/>
              </a:spcAft>
              <a:buClr>
                <a:schemeClr val="accent2"/>
              </a:buClr>
              <a:buSzPts val="3600"/>
              <a:buNone/>
              <a:defRPr sz="3600">
                <a:solidFill>
                  <a:schemeClr val="accent2"/>
                </a:solidFill>
              </a:defRPr>
            </a:lvl5pPr>
            <a:lvl6pPr lvl="5" rtl="0" algn="ctr">
              <a:spcBef>
                <a:spcPts val="0"/>
              </a:spcBef>
              <a:spcAft>
                <a:spcPts val="0"/>
              </a:spcAft>
              <a:buClr>
                <a:schemeClr val="accent2"/>
              </a:buClr>
              <a:buSzPts val="3600"/>
              <a:buNone/>
              <a:defRPr sz="3600">
                <a:solidFill>
                  <a:schemeClr val="accent2"/>
                </a:solidFill>
              </a:defRPr>
            </a:lvl6pPr>
            <a:lvl7pPr lvl="6" rtl="0" algn="ctr">
              <a:spcBef>
                <a:spcPts val="0"/>
              </a:spcBef>
              <a:spcAft>
                <a:spcPts val="0"/>
              </a:spcAft>
              <a:buClr>
                <a:schemeClr val="accent2"/>
              </a:buClr>
              <a:buSzPts val="3600"/>
              <a:buNone/>
              <a:defRPr sz="3600">
                <a:solidFill>
                  <a:schemeClr val="accent2"/>
                </a:solidFill>
              </a:defRPr>
            </a:lvl7pPr>
            <a:lvl8pPr lvl="7" rtl="0" algn="ctr">
              <a:spcBef>
                <a:spcPts val="0"/>
              </a:spcBef>
              <a:spcAft>
                <a:spcPts val="0"/>
              </a:spcAft>
              <a:buClr>
                <a:schemeClr val="accent2"/>
              </a:buClr>
              <a:buSzPts val="3600"/>
              <a:buNone/>
              <a:defRPr sz="3600">
                <a:solidFill>
                  <a:schemeClr val="accent2"/>
                </a:solidFill>
              </a:defRPr>
            </a:lvl8pPr>
            <a:lvl9pPr lvl="8" rtl="0" algn="ctr">
              <a:spcBef>
                <a:spcPts val="0"/>
              </a:spcBef>
              <a:spcAft>
                <a:spcPts val="0"/>
              </a:spcAft>
              <a:buClr>
                <a:schemeClr val="accent2"/>
              </a:buClr>
              <a:buSzPts val="3600"/>
              <a:buNone/>
              <a:defRPr sz="3600">
                <a:solidFill>
                  <a:schemeClr val="accent2"/>
                </a:solidFill>
              </a:defRPr>
            </a:lvl9pPr>
          </a:lstStyle>
          <a:p/>
        </p:txBody>
      </p:sp>
      <p:pic>
        <p:nvPicPr>
          <p:cNvPr id="74" name="Google Shape;74;p10"/>
          <p:cNvPicPr preferRelativeResize="0"/>
          <p:nvPr/>
        </p:nvPicPr>
        <p:blipFill rotWithShape="1">
          <a:blip r:embed="rId3">
            <a:alphaModFix/>
          </a:blip>
          <a:srcRect b="42614" l="48092" r="0" t="0"/>
          <a:stretch/>
        </p:blipFill>
        <p:spPr>
          <a:xfrm flipH="1" rot="-5">
            <a:off x="7575275" y="3402024"/>
            <a:ext cx="1576074" cy="17389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1pPr>
            <a:lvl2pPr lvl="1">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2pPr>
            <a:lvl3pPr lvl="2">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3pPr>
            <a:lvl4pPr lvl="3">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4pPr>
            <a:lvl5pPr lvl="4">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5pPr>
            <a:lvl6pPr lvl="5">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6pPr>
            <a:lvl7pPr lvl="6">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7pPr>
            <a:lvl8pPr lvl="7">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8pPr>
            <a:lvl9pPr lvl="8">
              <a:spcBef>
                <a:spcPts val="0"/>
              </a:spcBef>
              <a:spcAft>
                <a:spcPts val="0"/>
              </a:spcAft>
              <a:buClr>
                <a:schemeClr val="dk1"/>
              </a:buClr>
              <a:buSzPts val="4800"/>
              <a:buFont typeface="Saira SemiCondensed Medium"/>
              <a:buNone/>
              <a:defRPr sz="4800">
                <a:solidFill>
                  <a:schemeClr val="dk1"/>
                </a:solidFill>
                <a:latin typeface="Saira SemiCondensed Medium"/>
                <a:ea typeface="Saira SemiCondensed Medium"/>
                <a:cs typeface="Saira SemiCondensed Medium"/>
                <a:sym typeface="Saira SemiCondensed Medium"/>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29"/>
          <p:cNvSpPr txBox="1"/>
          <p:nvPr>
            <p:ph type="ctrTitle"/>
          </p:nvPr>
        </p:nvSpPr>
        <p:spPr>
          <a:xfrm>
            <a:off x="2309950" y="664200"/>
            <a:ext cx="5775000" cy="13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Sentiment Analysis of COVID - 19 Tweets- </a:t>
            </a:r>
            <a:endParaRPr sz="3300"/>
          </a:p>
          <a:p>
            <a:pPr indent="0" lvl="0" marL="0" rtl="0" algn="ctr">
              <a:spcBef>
                <a:spcPts val="0"/>
              </a:spcBef>
              <a:spcAft>
                <a:spcPts val="0"/>
              </a:spcAft>
              <a:buNone/>
            </a:pPr>
            <a:r>
              <a:rPr lang="en" sz="3300"/>
              <a:t>Visualization Dashboard </a:t>
            </a:r>
            <a:endParaRPr sz="3300"/>
          </a:p>
          <a:p>
            <a:pPr indent="0" lvl="0" marL="0" rtl="0" algn="ctr">
              <a:spcBef>
                <a:spcPts val="0"/>
              </a:spcBef>
              <a:spcAft>
                <a:spcPts val="0"/>
              </a:spcAft>
              <a:buNone/>
            </a:pPr>
            <a:r>
              <a:t/>
            </a:r>
            <a:endParaRPr sz="3300"/>
          </a:p>
        </p:txBody>
      </p:sp>
      <p:sp>
        <p:nvSpPr>
          <p:cNvPr id="204" name="Google Shape;204;p29"/>
          <p:cNvSpPr txBox="1"/>
          <p:nvPr>
            <p:ph idx="1" type="subTitle"/>
          </p:nvPr>
        </p:nvSpPr>
        <p:spPr>
          <a:xfrm>
            <a:off x="6082875" y="3203150"/>
            <a:ext cx="2880000" cy="175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500"/>
              <a:t>BY-</a:t>
            </a:r>
            <a:endParaRPr b="1" sz="2500"/>
          </a:p>
          <a:p>
            <a:pPr indent="0" lvl="0" marL="0" rtl="0" algn="l">
              <a:lnSpc>
                <a:spcPct val="100000"/>
              </a:lnSpc>
              <a:spcBef>
                <a:spcPts val="1600"/>
              </a:spcBef>
              <a:spcAft>
                <a:spcPts val="0"/>
              </a:spcAft>
              <a:buNone/>
            </a:pPr>
            <a:r>
              <a:rPr b="1" lang="en" sz="2500"/>
              <a:t>Manasi Bendale</a:t>
            </a:r>
            <a:endParaRPr b="1" sz="2500"/>
          </a:p>
          <a:p>
            <a:pPr indent="0" lvl="0" marL="0" rtl="0" algn="l">
              <a:lnSpc>
                <a:spcPct val="100000"/>
              </a:lnSpc>
              <a:spcBef>
                <a:spcPts val="1600"/>
              </a:spcBef>
              <a:spcAft>
                <a:spcPts val="0"/>
              </a:spcAft>
              <a:buNone/>
            </a:pPr>
            <a:r>
              <a:rPr b="1" lang="en" sz="2500"/>
              <a:t>Dhruvilsinh Jhala</a:t>
            </a:r>
            <a:endParaRPr b="1" sz="2500"/>
          </a:p>
          <a:p>
            <a:pPr indent="0" lvl="0" marL="0" rtl="0" algn="l">
              <a:lnSpc>
                <a:spcPct val="100000"/>
              </a:lnSpc>
              <a:spcBef>
                <a:spcPts val="1600"/>
              </a:spcBef>
              <a:spcAft>
                <a:spcPts val="1600"/>
              </a:spcAft>
              <a:buNone/>
            </a:pPr>
            <a:r>
              <a:rPr b="1" lang="en" sz="2500"/>
              <a:t>(Cookie Army)</a:t>
            </a:r>
            <a:endParaRPr b="1"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38"/>
          <p:cNvSpPr txBox="1"/>
          <p:nvPr/>
        </p:nvSpPr>
        <p:spPr>
          <a:xfrm>
            <a:off x="1193375" y="-768015"/>
            <a:ext cx="2154000" cy="754800"/>
          </a:xfrm>
          <a:prstGeom prst="rect">
            <a:avLst/>
          </a:prstGeom>
          <a:noFill/>
          <a:ln>
            <a:noFill/>
          </a:ln>
        </p:spPr>
        <p:txBody>
          <a:bodyPr anchorCtr="0" anchor="b" bIns="0" lIns="91425" spcFirstLastPara="1" rIns="91425" wrap="square" tIns="548625">
            <a:noAutofit/>
          </a:bodyPr>
          <a:lstStyle/>
          <a:p>
            <a:pPr indent="0" lvl="0" marL="0" rtl="0" algn="ctr">
              <a:spcBef>
                <a:spcPts val="0"/>
              </a:spcBef>
              <a:spcAft>
                <a:spcPts val="1600"/>
              </a:spcAft>
              <a:buNone/>
            </a:pPr>
            <a:r>
              <a:rPr lang="en" sz="3600">
                <a:solidFill>
                  <a:srgbClr val="F4F2EF"/>
                </a:solidFill>
                <a:latin typeface="Six Caps"/>
                <a:ea typeface="Six Caps"/>
                <a:cs typeface="Six Caps"/>
                <a:sym typeface="Six Caps"/>
              </a:rPr>
              <a:t>04</a:t>
            </a:r>
            <a:endParaRPr sz="3600">
              <a:solidFill>
                <a:srgbClr val="F4F2EF"/>
              </a:solidFill>
              <a:latin typeface="Six Caps"/>
              <a:ea typeface="Six Caps"/>
              <a:cs typeface="Six Caps"/>
              <a:sym typeface="Six Caps"/>
            </a:endParaRPr>
          </a:p>
        </p:txBody>
      </p:sp>
      <p:sp>
        <p:nvSpPr>
          <p:cNvPr id="262" name="Google Shape;262;p38"/>
          <p:cNvSpPr txBox="1"/>
          <p:nvPr>
            <p:ph type="title"/>
          </p:nvPr>
        </p:nvSpPr>
        <p:spPr>
          <a:xfrm>
            <a:off x="2330700" y="1146300"/>
            <a:ext cx="4482600" cy="28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800"/>
              <a:t>THANK YOU !</a:t>
            </a:r>
            <a:endParaRPr sz="5800"/>
          </a:p>
        </p:txBody>
      </p:sp>
      <p:grpSp>
        <p:nvGrpSpPr>
          <p:cNvPr id="263" name="Google Shape;263;p38"/>
          <p:cNvGrpSpPr/>
          <p:nvPr/>
        </p:nvGrpSpPr>
        <p:grpSpPr>
          <a:xfrm flipH="1" rot="10800000">
            <a:off x="2148400" y="782575"/>
            <a:ext cx="4847200" cy="3578325"/>
            <a:chOff x="2148400" y="885913"/>
            <a:chExt cx="4847200" cy="3578325"/>
          </a:xfrm>
        </p:grpSpPr>
        <p:sp>
          <p:nvSpPr>
            <p:cNvPr id="264" name="Google Shape;264;p38"/>
            <p:cNvSpPr/>
            <p:nvPr/>
          </p:nvSpPr>
          <p:spPr>
            <a:xfrm>
              <a:off x="2148400" y="4080538"/>
              <a:ext cx="383700" cy="383700"/>
            </a:xfrm>
            <a:prstGeom prst="corner">
              <a:avLst>
                <a:gd fmla="val 5799" name="adj1"/>
                <a:gd fmla="val 62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8"/>
            <p:cNvSpPr/>
            <p:nvPr/>
          </p:nvSpPr>
          <p:spPr>
            <a:xfrm rot="10800000">
              <a:off x="6611900" y="885913"/>
              <a:ext cx="383700" cy="383700"/>
            </a:xfrm>
            <a:prstGeom prst="corner">
              <a:avLst>
                <a:gd fmla="val 5799" name="adj1"/>
                <a:gd fmla="val 62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0"/>
          <p:cNvSpPr txBox="1"/>
          <p:nvPr>
            <p:ph idx="1" type="body"/>
          </p:nvPr>
        </p:nvSpPr>
        <p:spPr>
          <a:xfrm>
            <a:off x="720050" y="1185776"/>
            <a:ext cx="7703700" cy="33879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Twitter is a popular microblogging service where users create status messages (called "tweets"). These tweets are a way to express opinions of an individual about different topics. Due to the outbreak of CoronaVirus, twitter has become a popular platform to express individuals' views on the current scenario.</a:t>
            </a:r>
            <a:endParaRPr sz="1800">
              <a:solidFill>
                <a:srgbClr val="FFFFFF"/>
              </a:solidFill>
              <a:latin typeface="Arial"/>
              <a:ea typeface="Arial"/>
              <a:cs typeface="Arial"/>
              <a:sym typeface="Arial"/>
            </a:endParaRPr>
          </a:p>
          <a:p>
            <a:pPr indent="0" lvl="0" marL="457200" rtl="0" algn="just">
              <a:lnSpc>
                <a:spcPct val="115000"/>
              </a:lnSpc>
              <a:spcBef>
                <a:spcPts val="0"/>
              </a:spcBef>
              <a:spcAft>
                <a:spcPts val="0"/>
              </a:spcAft>
              <a:buNone/>
            </a:pPr>
            <a:r>
              <a:t/>
            </a:r>
            <a:endParaRPr sz="1800">
              <a:solidFill>
                <a:srgbClr val="FFFFFF"/>
              </a:solidFill>
              <a:latin typeface="Arial"/>
              <a:ea typeface="Arial"/>
              <a:cs typeface="Arial"/>
              <a:sym typeface="Arial"/>
            </a:endParaRPr>
          </a:p>
          <a:p>
            <a:pPr indent="-342900" lvl="0" marL="457200" rtl="0" algn="l">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The purpose of this project is to build an algorithm that can accurately classify Twitter messages as positive, negative or neutral.</a:t>
            </a:r>
            <a:endParaRPr>
              <a:solidFill>
                <a:srgbClr val="FFFFFF"/>
              </a:solidFill>
            </a:endParaRPr>
          </a:p>
        </p:txBody>
      </p:sp>
      <p:sp>
        <p:nvSpPr>
          <p:cNvPr id="210" name="Google Shape;210;p30"/>
          <p:cNvSpPr txBox="1"/>
          <p:nvPr>
            <p:ph type="ctrTitle"/>
          </p:nvPr>
        </p:nvSpPr>
        <p:spPr>
          <a:xfrm>
            <a:off x="939300" y="351847"/>
            <a:ext cx="7265400" cy="55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solidFill>
                  <a:schemeClr val="dk1"/>
                </a:solidFill>
              </a:rPr>
              <a:t>INTRODUCTION</a:t>
            </a:r>
            <a:endParaRPr sz="27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1"/>
          <p:cNvSpPr txBox="1"/>
          <p:nvPr>
            <p:ph idx="1" type="body"/>
          </p:nvPr>
        </p:nvSpPr>
        <p:spPr>
          <a:xfrm>
            <a:off x="720050" y="1114650"/>
            <a:ext cx="7703700" cy="3402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700">
                <a:solidFill>
                  <a:srgbClr val="FFFFFF"/>
                </a:solidFill>
                <a:latin typeface="Arial"/>
                <a:ea typeface="Arial"/>
                <a:cs typeface="Arial"/>
                <a:sym typeface="Arial"/>
              </a:rPr>
              <a:t>●Gathering and analysing the reaction of a country's population to various events occuring in the country requires a lot of time and space without proper visual aids.</a:t>
            </a:r>
            <a:endParaRPr sz="1700">
              <a:solidFill>
                <a:srgbClr val="FFFFFF"/>
              </a:solidFill>
              <a:latin typeface="Arial"/>
              <a:ea typeface="Arial"/>
              <a:cs typeface="Arial"/>
              <a:sym typeface="Arial"/>
            </a:endParaRPr>
          </a:p>
          <a:p>
            <a:pPr indent="0" lvl="0" marL="0" rtl="0" algn="just">
              <a:lnSpc>
                <a:spcPct val="115000"/>
              </a:lnSpc>
              <a:spcBef>
                <a:spcPts val="1200"/>
              </a:spcBef>
              <a:spcAft>
                <a:spcPts val="0"/>
              </a:spcAft>
              <a:buNone/>
            </a:pPr>
            <a:r>
              <a:rPr lang="en" sz="1700">
                <a:solidFill>
                  <a:srgbClr val="FFFFFF"/>
                </a:solidFill>
                <a:latin typeface="Arial"/>
                <a:ea typeface="Arial"/>
                <a:cs typeface="Arial"/>
                <a:sym typeface="Arial"/>
              </a:rPr>
              <a:t>●Going through billions of reactions will require a large amount of time and hence is impossible to be done by humans.</a:t>
            </a:r>
            <a:endParaRPr sz="1700">
              <a:solidFill>
                <a:srgbClr val="FFFFFF"/>
              </a:solidFill>
              <a:latin typeface="Arial"/>
              <a:ea typeface="Arial"/>
              <a:cs typeface="Arial"/>
              <a:sym typeface="Arial"/>
            </a:endParaRPr>
          </a:p>
          <a:p>
            <a:pPr indent="0" lvl="0" marL="0" rtl="0" algn="just">
              <a:lnSpc>
                <a:spcPct val="115000"/>
              </a:lnSpc>
              <a:spcBef>
                <a:spcPts val="1200"/>
              </a:spcBef>
              <a:spcAft>
                <a:spcPts val="0"/>
              </a:spcAft>
              <a:buNone/>
            </a:pPr>
            <a:r>
              <a:rPr lang="en" sz="1700">
                <a:solidFill>
                  <a:srgbClr val="FFFFFF"/>
                </a:solidFill>
                <a:latin typeface="Arial"/>
                <a:ea typeface="Arial"/>
                <a:cs typeface="Arial"/>
                <a:sym typeface="Arial"/>
              </a:rPr>
              <a:t>●The data has to be collected, sorted, analysed and classified based on the sentiment. The result after analysis will be difficult to understand without proper visualization techniques.</a:t>
            </a:r>
            <a:endParaRPr sz="1700">
              <a:solidFill>
                <a:srgbClr val="FFFFFF"/>
              </a:solidFill>
              <a:latin typeface="Arial"/>
              <a:ea typeface="Arial"/>
              <a:cs typeface="Arial"/>
              <a:sym typeface="Arial"/>
            </a:endParaRPr>
          </a:p>
          <a:p>
            <a:pPr indent="0" lvl="0" marL="0" rtl="0" algn="l">
              <a:spcBef>
                <a:spcPts val="0"/>
              </a:spcBef>
              <a:spcAft>
                <a:spcPts val="1600"/>
              </a:spcAft>
              <a:buNone/>
            </a:pPr>
            <a:r>
              <a:t/>
            </a:r>
            <a:endParaRPr>
              <a:solidFill>
                <a:srgbClr val="FFFFFF"/>
              </a:solidFill>
            </a:endParaRPr>
          </a:p>
        </p:txBody>
      </p:sp>
      <p:sp>
        <p:nvSpPr>
          <p:cNvPr id="216" name="Google Shape;216;p31"/>
          <p:cNvSpPr txBox="1"/>
          <p:nvPr>
            <p:ph type="ctrTitle"/>
          </p:nvPr>
        </p:nvSpPr>
        <p:spPr>
          <a:xfrm>
            <a:off x="939300" y="351848"/>
            <a:ext cx="7265400" cy="58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PROBLEM STATEMENT</a:t>
            </a:r>
            <a:endParaRPr sz="2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Google Shape;221;p32"/>
          <p:cNvPicPr preferRelativeResize="0"/>
          <p:nvPr/>
        </p:nvPicPr>
        <p:blipFill>
          <a:blip r:embed="rId3">
            <a:alphaModFix/>
          </a:blip>
          <a:stretch>
            <a:fillRect/>
          </a:stretch>
        </p:blipFill>
        <p:spPr>
          <a:xfrm>
            <a:off x="1209275" y="1133975"/>
            <a:ext cx="7341451" cy="3768750"/>
          </a:xfrm>
          <a:prstGeom prst="rect">
            <a:avLst/>
          </a:prstGeom>
          <a:noFill/>
          <a:ln>
            <a:noFill/>
          </a:ln>
        </p:spPr>
      </p:pic>
      <p:sp>
        <p:nvSpPr>
          <p:cNvPr id="222" name="Google Shape;222;p32"/>
          <p:cNvSpPr txBox="1"/>
          <p:nvPr/>
        </p:nvSpPr>
        <p:spPr>
          <a:xfrm>
            <a:off x="2465525" y="185725"/>
            <a:ext cx="4019400" cy="6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Saira SemiCondensed Medium"/>
                <a:ea typeface="Saira SemiCondensed Medium"/>
                <a:cs typeface="Saira SemiCondensed Medium"/>
                <a:sym typeface="Saira SemiCondensed Medium"/>
              </a:rPr>
              <a:t>F</a:t>
            </a:r>
            <a:r>
              <a:rPr lang="en" sz="2800">
                <a:solidFill>
                  <a:schemeClr val="dk1"/>
                </a:solidFill>
                <a:latin typeface="Saira SemiCondensed Medium"/>
                <a:ea typeface="Saira SemiCondensed Medium"/>
                <a:cs typeface="Saira SemiCondensed Medium"/>
                <a:sym typeface="Saira SemiCondensed Medium"/>
              </a:rPr>
              <a:t>LOWCHART</a:t>
            </a:r>
            <a:endParaRPr sz="2800">
              <a:solidFill>
                <a:schemeClr val="dk1"/>
              </a:solidFill>
              <a:latin typeface="Saira SemiCondensed Medium"/>
              <a:ea typeface="Saira SemiCondensed Medium"/>
              <a:cs typeface="Saira SemiCondensed Medium"/>
              <a:sym typeface="Saira SemiCondensed Medium"/>
            </a:endParaRPr>
          </a:p>
          <a:p>
            <a:pPr indent="0" lvl="0" marL="0" rtl="0" algn="ctr">
              <a:spcBef>
                <a:spcPts val="0"/>
              </a:spcBef>
              <a:spcAft>
                <a:spcPts val="0"/>
              </a:spcAft>
              <a:buNone/>
            </a:pPr>
            <a:r>
              <a:t/>
            </a:r>
            <a:endParaRPr sz="2800">
              <a:solidFill>
                <a:schemeClr val="dk1"/>
              </a:solidFill>
              <a:latin typeface="Saira SemiCondensed Medium"/>
              <a:ea typeface="Saira SemiCondensed Medium"/>
              <a:cs typeface="Saira SemiCondensed Medium"/>
              <a:sym typeface="Saira SemiCondensed Medium"/>
            </a:endParaRPr>
          </a:p>
          <a:p>
            <a:pPr indent="0" lvl="0" marL="0" rtl="0" algn="l">
              <a:spcBef>
                <a:spcPts val="0"/>
              </a:spcBef>
              <a:spcAft>
                <a:spcPts val="0"/>
              </a:spcAft>
              <a:buNone/>
            </a:pPr>
            <a:r>
              <a:t/>
            </a:r>
            <a:endParaRPr sz="2800">
              <a:solidFill>
                <a:schemeClr val="dk1"/>
              </a:solidFill>
              <a:latin typeface="Saira SemiCondensed Medium"/>
              <a:ea typeface="Saira SemiCondensed Medium"/>
              <a:cs typeface="Saira SemiCondensed Medium"/>
              <a:sym typeface="Saira SemiCondensed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3"/>
          <p:cNvSpPr txBox="1"/>
          <p:nvPr>
            <p:ph idx="1" type="body"/>
          </p:nvPr>
        </p:nvSpPr>
        <p:spPr>
          <a:xfrm>
            <a:off x="720050" y="832625"/>
            <a:ext cx="7703700" cy="36840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lang="en" sz="1800">
                <a:solidFill>
                  <a:srgbClr val="FFFFFF"/>
                </a:solidFill>
                <a:latin typeface="Arial"/>
                <a:ea typeface="Arial"/>
                <a:cs typeface="Arial"/>
                <a:sym typeface="Arial"/>
              </a:rPr>
              <a:t>◦Removing mentioned people</a:t>
            </a:r>
            <a:endParaRPr sz="1800">
              <a:solidFill>
                <a:srgbClr val="FFFFFF"/>
              </a:solidFill>
              <a:latin typeface="Arial"/>
              <a:ea typeface="Arial"/>
              <a:cs typeface="Arial"/>
              <a:sym typeface="Arial"/>
            </a:endParaRPr>
          </a:p>
          <a:p>
            <a:pPr indent="0" lvl="0" marL="0" rtl="0" algn="l">
              <a:lnSpc>
                <a:spcPct val="115000"/>
              </a:lnSpc>
              <a:spcBef>
                <a:spcPts val="900"/>
              </a:spcBef>
              <a:spcAft>
                <a:spcPts val="0"/>
              </a:spcAft>
              <a:buNone/>
            </a:pPr>
            <a:r>
              <a:rPr lang="en" sz="1800">
                <a:solidFill>
                  <a:srgbClr val="FFFFFF"/>
                </a:solidFill>
                <a:latin typeface="Arial"/>
                <a:ea typeface="Arial"/>
                <a:cs typeface="Arial"/>
                <a:sym typeface="Arial"/>
              </a:rPr>
              <a:t>◦Removing special characters and punctuation</a:t>
            </a:r>
            <a:endParaRPr sz="1800">
              <a:solidFill>
                <a:srgbClr val="FFFFFF"/>
              </a:solidFill>
              <a:latin typeface="Arial"/>
              <a:ea typeface="Arial"/>
              <a:cs typeface="Arial"/>
              <a:sym typeface="Arial"/>
            </a:endParaRPr>
          </a:p>
          <a:p>
            <a:pPr indent="0" lvl="0" marL="0" rtl="0" algn="l">
              <a:lnSpc>
                <a:spcPct val="115000"/>
              </a:lnSpc>
              <a:spcBef>
                <a:spcPts val="900"/>
              </a:spcBef>
              <a:spcAft>
                <a:spcPts val="0"/>
              </a:spcAft>
              <a:buNone/>
            </a:pPr>
            <a:r>
              <a:rPr lang="en" sz="1800">
                <a:solidFill>
                  <a:srgbClr val="FFFFFF"/>
                </a:solidFill>
                <a:latin typeface="Arial"/>
                <a:ea typeface="Arial"/>
                <a:cs typeface="Arial"/>
                <a:sym typeface="Arial"/>
              </a:rPr>
              <a:t>◦Removing link in tweets; if present</a:t>
            </a:r>
            <a:endParaRPr sz="1800">
              <a:solidFill>
                <a:srgbClr val="FFFFFF"/>
              </a:solidFill>
              <a:latin typeface="Arial"/>
              <a:ea typeface="Arial"/>
              <a:cs typeface="Arial"/>
              <a:sym typeface="Arial"/>
            </a:endParaRPr>
          </a:p>
          <a:p>
            <a:pPr indent="0" lvl="0" marL="0" rtl="0" algn="l">
              <a:lnSpc>
                <a:spcPct val="115000"/>
              </a:lnSpc>
              <a:spcBef>
                <a:spcPts val="900"/>
              </a:spcBef>
              <a:spcAft>
                <a:spcPts val="0"/>
              </a:spcAft>
              <a:buNone/>
            </a:pPr>
            <a:r>
              <a:rPr lang="en" sz="1800">
                <a:solidFill>
                  <a:srgbClr val="FFFFFF"/>
                </a:solidFill>
                <a:latin typeface="Arial"/>
                <a:ea typeface="Arial"/>
                <a:cs typeface="Arial"/>
                <a:sym typeface="Arial"/>
              </a:rPr>
              <a:t>◦Removing ascii characters</a:t>
            </a:r>
            <a:endParaRPr sz="1800">
              <a:solidFill>
                <a:srgbClr val="FFFFFF"/>
              </a:solidFill>
              <a:latin typeface="Arial"/>
              <a:ea typeface="Arial"/>
              <a:cs typeface="Arial"/>
              <a:sym typeface="Arial"/>
            </a:endParaRPr>
          </a:p>
          <a:p>
            <a:pPr indent="0" lvl="0" marL="0" rtl="0" algn="l">
              <a:lnSpc>
                <a:spcPct val="115000"/>
              </a:lnSpc>
              <a:spcBef>
                <a:spcPts val="90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1600"/>
              </a:spcAft>
              <a:buNone/>
            </a:pPr>
            <a:r>
              <a:t/>
            </a:r>
            <a:endParaRPr/>
          </a:p>
        </p:txBody>
      </p:sp>
      <p:sp>
        <p:nvSpPr>
          <p:cNvPr id="228" name="Google Shape;228;p33"/>
          <p:cNvSpPr txBox="1"/>
          <p:nvPr>
            <p:ph type="ctrTitle"/>
          </p:nvPr>
        </p:nvSpPr>
        <p:spPr>
          <a:xfrm>
            <a:off x="939300" y="351842"/>
            <a:ext cx="7265400" cy="83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PREPROCESSING </a:t>
            </a:r>
            <a:endParaRPr/>
          </a:p>
        </p:txBody>
      </p:sp>
      <p:pic>
        <p:nvPicPr>
          <p:cNvPr id="229" name="Google Shape;229;p33"/>
          <p:cNvPicPr preferRelativeResize="0"/>
          <p:nvPr/>
        </p:nvPicPr>
        <p:blipFill>
          <a:blip r:embed="rId3">
            <a:alphaModFix/>
          </a:blip>
          <a:stretch>
            <a:fillRect/>
          </a:stretch>
        </p:blipFill>
        <p:spPr>
          <a:xfrm>
            <a:off x="550638" y="2858200"/>
            <a:ext cx="7800975" cy="1790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4"/>
          <p:cNvSpPr txBox="1"/>
          <p:nvPr>
            <p:ph idx="1" type="body"/>
          </p:nvPr>
        </p:nvSpPr>
        <p:spPr>
          <a:xfrm>
            <a:off x="720050" y="980350"/>
            <a:ext cx="7703700" cy="35361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lang="en" sz="1800">
                <a:solidFill>
                  <a:srgbClr val="FFFFFF"/>
                </a:solidFill>
                <a:latin typeface="Arial"/>
                <a:ea typeface="Arial"/>
                <a:cs typeface="Arial"/>
                <a:sym typeface="Arial"/>
              </a:rPr>
              <a:t>◦If polarity &gt; 0,then it is positive sentiment</a:t>
            </a:r>
            <a:endParaRPr sz="1800">
              <a:solidFill>
                <a:srgbClr val="FFFFFF"/>
              </a:solidFill>
              <a:latin typeface="Arial"/>
              <a:ea typeface="Arial"/>
              <a:cs typeface="Arial"/>
              <a:sym typeface="Arial"/>
            </a:endParaRPr>
          </a:p>
          <a:p>
            <a:pPr indent="0" lvl="0" marL="0" rtl="0" algn="l">
              <a:lnSpc>
                <a:spcPct val="115000"/>
              </a:lnSpc>
              <a:spcBef>
                <a:spcPts val="900"/>
              </a:spcBef>
              <a:spcAft>
                <a:spcPts val="0"/>
              </a:spcAft>
              <a:buNone/>
            </a:pPr>
            <a:r>
              <a:rPr lang="en" sz="1800">
                <a:solidFill>
                  <a:srgbClr val="FFFFFF"/>
                </a:solidFill>
                <a:latin typeface="Arial"/>
                <a:ea typeface="Arial"/>
                <a:cs typeface="Arial"/>
                <a:sym typeface="Arial"/>
              </a:rPr>
              <a:t>◦If polarity&lt;0,then it is negative sentiment</a:t>
            </a:r>
            <a:endParaRPr sz="1800">
              <a:solidFill>
                <a:srgbClr val="FFFFFF"/>
              </a:solidFill>
              <a:latin typeface="Arial"/>
              <a:ea typeface="Arial"/>
              <a:cs typeface="Arial"/>
              <a:sym typeface="Arial"/>
            </a:endParaRPr>
          </a:p>
          <a:p>
            <a:pPr indent="0" lvl="0" marL="0" rtl="0" algn="l">
              <a:lnSpc>
                <a:spcPct val="115000"/>
              </a:lnSpc>
              <a:spcBef>
                <a:spcPts val="900"/>
              </a:spcBef>
              <a:spcAft>
                <a:spcPts val="0"/>
              </a:spcAft>
              <a:buNone/>
            </a:pPr>
            <a:r>
              <a:rPr lang="en" sz="1800">
                <a:solidFill>
                  <a:srgbClr val="FFFFFF"/>
                </a:solidFill>
                <a:latin typeface="Arial"/>
                <a:ea typeface="Arial"/>
                <a:cs typeface="Arial"/>
                <a:sym typeface="Arial"/>
              </a:rPr>
              <a:t>◦If polarity=0,then it is neutral sentiment</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235" name="Google Shape;235;p34"/>
          <p:cNvSpPr txBox="1"/>
          <p:nvPr>
            <p:ph type="ctrTitle"/>
          </p:nvPr>
        </p:nvSpPr>
        <p:spPr>
          <a:xfrm>
            <a:off x="939300" y="351847"/>
            <a:ext cx="7265400" cy="52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ADDING POLARITY AND SENTIMENT</a:t>
            </a:r>
            <a:endParaRPr sz="2500"/>
          </a:p>
        </p:txBody>
      </p:sp>
      <p:pic>
        <p:nvPicPr>
          <p:cNvPr id="236" name="Google Shape;236;p34"/>
          <p:cNvPicPr preferRelativeResize="0"/>
          <p:nvPr/>
        </p:nvPicPr>
        <p:blipFill>
          <a:blip r:embed="rId3">
            <a:alphaModFix/>
          </a:blip>
          <a:stretch>
            <a:fillRect/>
          </a:stretch>
        </p:blipFill>
        <p:spPr>
          <a:xfrm>
            <a:off x="644625" y="2683975"/>
            <a:ext cx="7962201" cy="1763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5"/>
          <p:cNvSpPr txBox="1"/>
          <p:nvPr>
            <p:ph idx="1" type="body"/>
          </p:nvPr>
        </p:nvSpPr>
        <p:spPr>
          <a:xfrm>
            <a:off x="577475" y="1224775"/>
            <a:ext cx="7846200" cy="35226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We used the Cognos Dashboard in Watson Studio for Visualization</a:t>
            </a:r>
            <a:endParaRPr sz="1800">
              <a:solidFill>
                <a:srgbClr val="FFFFFF"/>
              </a:solidFill>
              <a:latin typeface="Arial"/>
              <a:ea typeface="Arial"/>
              <a:cs typeface="Arial"/>
              <a:sym typeface="Arial"/>
            </a:endParaRPr>
          </a:p>
          <a:p>
            <a:pPr indent="0" lvl="0" marL="457200" rtl="0" algn="l">
              <a:lnSpc>
                <a:spcPct val="115000"/>
              </a:lnSpc>
              <a:spcBef>
                <a:spcPts val="0"/>
              </a:spcBef>
              <a:spcAft>
                <a:spcPts val="0"/>
              </a:spcAft>
              <a:buNone/>
            </a:pPr>
            <a:r>
              <a:t/>
            </a:r>
            <a:endParaRPr sz="1800">
              <a:solidFill>
                <a:srgbClr val="FFFFFF"/>
              </a:solidFill>
              <a:latin typeface="Arial"/>
              <a:ea typeface="Arial"/>
              <a:cs typeface="Arial"/>
              <a:sym typeface="Arial"/>
            </a:endParaRPr>
          </a:p>
          <a:p>
            <a:pPr indent="-342900" lvl="0" marL="45720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With the help of Cognos dashboard, we plotted the csv file for percentage of different sentiment categories ,viz. ,positive , negative etc. for each of the different phases using pie chart.</a:t>
            </a:r>
            <a:endParaRPr sz="2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2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2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2000">
              <a:solidFill>
                <a:srgbClr val="FFFFFF"/>
              </a:solidFill>
              <a:latin typeface="Arial"/>
              <a:ea typeface="Arial"/>
              <a:cs typeface="Arial"/>
              <a:sym typeface="Arial"/>
            </a:endParaRPr>
          </a:p>
          <a:p>
            <a:pPr indent="0" lvl="0" marL="0" rtl="0" algn="l">
              <a:spcBef>
                <a:spcPts val="0"/>
              </a:spcBef>
              <a:spcAft>
                <a:spcPts val="1600"/>
              </a:spcAft>
              <a:buNone/>
            </a:pPr>
            <a:r>
              <a:t/>
            </a:r>
            <a:endParaRPr/>
          </a:p>
        </p:txBody>
      </p:sp>
      <p:sp>
        <p:nvSpPr>
          <p:cNvPr id="242" name="Google Shape;242;p35"/>
          <p:cNvSpPr txBox="1"/>
          <p:nvPr>
            <p:ph type="ctrTitle"/>
          </p:nvPr>
        </p:nvSpPr>
        <p:spPr>
          <a:xfrm>
            <a:off x="501000" y="351850"/>
            <a:ext cx="7703700" cy="49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VISUALIZATION</a:t>
            </a:r>
            <a:endParaRPr sz="2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6"/>
          <p:cNvSpPr txBox="1"/>
          <p:nvPr>
            <p:ph idx="1" type="body"/>
          </p:nvPr>
        </p:nvSpPr>
        <p:spPr>
          <a:xfrm>
            <a:off x="720050" y="539000"/>
            <a:ext cx="7703700" cy="397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8" name="Google Shape;248;p36"/>
          <p:cNvPicPr preferRelativeResize="0"/>
          <p:nvPr/>
        </p:nvPicPr>
        <p:blipFill>
          <a:blip r:embed="rId3">
            <a:alphaModFix/>
          </a:blip>
          <a:stretch>
            <a:fillRect/>
          </a:stretch>
        </p:blipFill>
        <p:spPr>
          <a:xfrm>
            <a:off x="269400" y="76688"/>
            <a:ext cx="8605001" cy="4902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2" name="Shape 252"/>
        <p:cNvGrpSpPr/>
        <p:nvPr/>
      </p:nvGrpSpPr>
      <p:grpSpPr>
        <a:xfrm>
          <a:off x="0" y="0"/>
          <a:ext cx="0" cy="0"/>
          <a:chOff x="0" y="0"/>
          <a:chExt cx="0" cy="0"/>
        </a:xfrm>
      </p:grpSpPr>
      <p:sp>
        <p:nvSpPr>
          <p:cNvPr id="253" name="Google Shape;253;p37"/>
          <p:cNvSpPr txBox="1"/>
          <p:nvPr>
            <p:ph idx="1" type="subTitle"/>
          </p:nvPr>
        </p:nvSpPr>
        <p:spPr>
          <a:xfrm>
            <a:off x="797025" y="1570750"/>
            <a:ext cx="4263900" cy="3465000"/>
          </a:xfrm>
          <a:prstGeom prst="rect">
            <a:avLst/>
          </a:prstGeom>
        </p:spPr>
        <p:txBody>
          <a:bodyPr anchorCtr="0" anchor="b" bIns="91425" lIns="91425" spcFirstLastPara="1" rIns="91425" wrap="square" tIns="91425">
            <a:noAutofit/>
          </a:bodyPr>
          <a:lstStyle/>
          <a:p>
            <a:pPr indent="0" lvl="0" marL="0" rtl="0" algn="just">
              <a:lnSpc>
                <a:spcPct val="115000"/>
              </a:lnSpc>
              <a:spcBef>
                <a:spcPts val="1200"/>
              </a:spcBef>
              <a:spcAft>
                <a:spcPts val="0"/>
              </a:spcAft>
              <a:buNone/>
            </a:pPr>
            <a:r>
              <a:rPr lang="en" sz="1600">
                <a:solidFill>
                  <a:srgbClr val="FFFFFF"/>
                </a:solidFill>
                <a:latin typeface="Times New Roman"/>
                <a:ea typeface="Times New Roman"/>
                <a:cs typeface="Times New Roman"/>
                <a:sym typeface="Times New Roman"/>
              </a:rPr>
              <a:t>In this project, the overall trend shows that the public has been more optimistic over time. Digging into the sentiment analysis, we found that the sentiment “Assertive” went up, and “Fearful” went down through the time. At last, the topics behind the sentiments unfolded more details.</a:t>
            </a:r>
            <a:endParaRPr sz="1600">
              <a:solidFill>
                <a:srgbClr val="FFFFFF"/>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 sz="1600">
                <a:solidFill>
                  <a:srgbClr val="FFFFFF"/>
                </a:solidFill>
                <a:latin typeface="Times New Roman"/>
                <a:ea typeface="Times New Roman"/>
                <a:cs typeface="Times New Roman"/>
                <a:sym typeface="Times New Roman"/>
              </a:rPr>
              <a:t>To fight the coronavirus not only needs the guidance from the government but also a positive attitude from the public. Our analysis provides a potential approach to reveal the public’s sentiment status and help institutions respond timely to it.</a:t>
            </a:r>
            <a:endParaRPr sz="1600">
              <a:solidFill>
                <a:srgbClr val="FFFFFF"/>
              </a:solidFill>
              <a:latin typeface="Times New Roman"/>
              <a:ea typeface="Times New Roman"/>
              <a:cs typeface="Times New Roman"/>
              <a:sym typeface="Times New Roman"/>
            </a:endParaRPr>
          </a:p>
          <a:p>
            <a:pPr indent="0" lvl="0" marL="0" rtl="0" algn="l">
              <a:spcBef>
                <a:spcPts val="1200"/>
              </a:spcBef>
              <a:spcAft>
                <a:spcPts val="0"/>
              </a:spcAft>
              <a:buNone/>
            </a:pPr>
            <a:r>
              <a:t/>
            </a:r>
            <a:endParaRPr sz="2000">
              <a:solidFill>
                <a:srgbClr val="FFFFFF"/>
              </a:solidFill>
            </a:endParaRPr>
          </a:p>
        </p:txBody>
      </p:sp>
      <p:sp>
        <p:nvSpPr>
          <p:cNvPr id="254" name="Google Shape;254;p37"/>
          <p:cNvSpPr/>
          <p:nvPr/>
        </p:nvSpPr>
        <p:spPr>
          <a:xfrm flipH="1" rot="10800000">
            <a:off x="565525" y="447875"/>
            <a:ext cx="383700" cy="383700"/>
          </a:xfrm>
          <a:prstGeom prst="corner">
            <a:avLst>
              <a:gd fmla="val 5799" name="adj1"/>
              <a:gd fmla="val 62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7"/>
          <p:cNvSpPr/>
          <p:nvPr/>
        </p:nvSpPr>
        <p:spPr>
          <a:xfrm flipH="1">
            <a:off x="4801850" y="4051075"/>
            <a:ext cx="383700" cy="383700"/>
          </a:xfrm>
          <a:prstGeom prst="corner">
            <a:avLst>
              <a:gd fmla="val 5799" name="adj1"/>
              <a:gd fmla="val 62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7"/>
          <p:cNvSpPr txBox="1"/>
          <p:nvPr/>
        </p:nvSpPr>
        <p:spPr>
          <a:xfrm>
            <a:off x="5374500" y="246400"/>
            <a:ext cx="2910600" cy="4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FFFFFF"/>
                </a:solidFill>
                <a:latin typeface="Anaheim"/>
                <a:ea typeface="Anaheim"/>
                <a:cs typeface="Anaheim"/>
                <a:sym typeface="Anaheim"/>
              </a:rPr>
              <a:t>CONCLUSION</a:t>
            </a:r>
            <a:endParaRPr b="1" sz="3300">
              <a:solidFill>
                <a:srgbClr val="FFFFFF"/>
              </a:solidFill>
              <a:latin typeface="Anaheim"/>
              <a:ea typeface="Anaheim"/>
              <a:cs typeface="Anaheim"/>
              <a:sym typeface="Anaheim"/>
            </a:endParaRPr>
          </a:p>
        </p:txBody>
      </p:sp>
    </p:spTree>
  </p:cSld>
  <p:clrMapOvr>
    <a:masterClrMapping/>
  </p:clrMapOvr>
</p:sld>
</file>

<file path=ppt/theme/theme1.xml><?xml version="1.0" encoding="utf-8"?>
<a:theme xmlns:a="http://schemas.openxmlformats.org/drawingml/2006/main" xmlns:r="http://schemas.openxmlformats.org/officeDocument/2006/relationships" name="COVID-19 by Slidesgo">
  <a:themeElements>
    <a:clrScheme name="Simple Light">
      <a:dk1>
        <a:srgbClr val="FFFFFF"/>
      </a:dk1>
      <a:lt1>
        <a:srgbClr val="110051"/>
      </a:lt1>
      <a:dk2>
        <a:srgbClr val="EE5600"/>
      </a:dk2>
      <a:lt2>
        <a:srgbClr val="FF7C00"/>
      </a:lt2>
      <a:accent1>
        <a:srgbClr val="FFA233"/>
      </a:accent1>
      <a:accent2>
        <a:srgbClr val="FFFFFF"/>
      </a:accent2>
      <a:accent3>
        <a:srgbClr val="110051"/>
      </a:accent3>
      <a:accent4>
        <a:srgbClr val="EE5600"/>
      </a:accent4>
      <a:accent5>
        <a:srgbClr val="FF7C00"/>
      </a:accent5>
      <a:accent6>
        <a:srgbClr val="FFA2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